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1bc466febe40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2243a313f74c35"/>
  </p:sldMasterIdLst>
  <p:sldIdLst>
    <p:sldId xmlns:r="http://schemas.openxmlformats.org/officeDocument/2006/relationships" id="256" r:id="R8f13ca78a087481f"/>
    <p:sldId xmlns:r="http://schemas.openxmlformats.org/officeDocument/2006/relationships" id="257" r:id="Rf1f21a194d824d10"/>
    <p:sldId xmlns:r="http://schemas.openxmlformats.org/officeDocument/2006/relationships" id="258" r:id="Rf3a8addb56544271"/>
    <p:sldId xmlns:r="http://schemas.openxmlformats.org/officeDocument/2006/relationships" id="259" r:id="Ra09f0c3cd1af4726"/>
    <p:sldId xmlns:r="http://schemas.openxmlformats.org/officeDocument/2006/relationships" id="260" r:id="R710fe616933e4f5d"/>
    <p:sldId xmlns:r="http://schemas.openxmlformats.org/officeDocument/2006/relationships" id="261" r:id="R95ae405554c9467d"/>
    <p:sldId xmlns:r="http://schemas.openxmlformats.org/officeDocument/2006/relationships" id="262" r:id="Rb29d26650c0a4a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2243a313f74c35" /><Relationship Type="http://schemas.openxmlformats.org/officeDocument/2006/relationships/slide" Target="/ppt/slides/slide1.xml" Id="R8f13ca78a087481f" /><Relationship Type="http://schemas.openxmlformats.org/officeDocument/2006/relationships/slide" Target="/ppt/slides/slide2.xml" Id="Rf1f21a194d824d10" /><Relationship Type="http://schemas.openxmlformats.org/officeDocument/2006/relationships/slide" Target="/ppt/slides/slide3.xml" Id="Rf3a8addb56544271" /><Relationship Type="http://schemas.openxmlformats.org/officeDocument/2006/relationships/slide" Target="/ppt/slides/slide4.xml" Id="Ra09f0c3cd1af4726" /><Relationship Type="http://schemas.openxmlformats.org/officeDocument/2006/relationships/slide" Target="/ppt/slides/slide5.xml" Id="R710fe616933e4f5d" /><Relationship Type="http://schemas.openxmlformats.org/officeDocument/2006/relationships/slide" Target="/ppt/slides/slide6.xml" Id="R95ae405554c9467d" /><Relationship Type="http://schemas.openxmlformats.org/officeDocument/2006/relationships/slide" Target="/ppt/slides/slide7.xml" Id="Rb29d26650c0a4a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9ed08c4a5748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527063bee4cd0" /><Relationship Type="http://schemas.openxmlformats.org/officeDocument/2006/relationships/theme" Target="/ppt/slideMasters/theme/theme1.xml" Id="Rddf351f1dddf41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0527063bee4c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d46edef0747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8fbe06f0d4c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e530d5ed14b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d02ca58f74a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a27c220f44c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8967be5f442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b4e4d14fc4a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HBP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PROSJEKT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79 546 312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6 941 981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5 342 105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6 171 014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23 863 171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INVEST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JOHANSEN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Rørestrandsveien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3186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821 069 572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