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283c0938ec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9a8fb5cee4c1b"/>
  </p:sldMasterIdLst>
  <p:sldIdLst>
    <p:sldId xmlns:r="http://schemas.openxmlformats.org/officeDocument/2006/relationships" id="256" r:id="R68b334fb72484e38"/>
    <p:sldId xmlns:r="http://schemas.openxmlformats.org/officeDocument/2006/relationships" id="257" r:id="R691033cd4228403d"/>
    <p:sldId xmlns:r="http://schemas.openxmlformats.org/officeDocument/2006/relationships" id="258" r:id="R3ce50b09a33049b1"/>
    <p:sldId xmlns:r="http://schemas.openxmlformats.org/officeDocument/2006/relationships" id="259" r:id="R80039d3ad6774d20"/>
    <p:sldId xmlns:r="http://schemas.openxmlformats.org/officeDocument/2006/relationships" id="260" r:id="R7764bf2417014523"/>
    <p:sldId xmlns:r="http://schemas.openxmlformats.org/officeDocument/2006/relationships" id="261" r:id="R29f7f66cd6154cf3"/>
    <p:sldId xmlns:r="http://schemas.openxmlformats.org/officeDocument/2006/relationships" id="262" r:id="Rc11258d19ccc4a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9a8fb5cee4c1b" /><Relationship Type="http://schemas.openxmlformats.org/officeDocument/2006/relationships/slide" Target="/ppt/slides/slide1.xml" Id="R68b334fb72484e38" /><Relationship Type="http://schemas.openxmlformats.org/officeDocument/2006/relationships/slide" Target="/ppt/slides/slide2.xml" Id="R691033cd4228403d" /><Relationship Type="http://schemas.openxmlformats.org/officeDocument/2006/relationships/slide" Target="/ppt/slides/slide3.xml" Id="R3ce50b09a33049b1" /><Relationship Type="http://schemas.openxmlformats.org/officeDocument/2006/relationships/slide" Target="/ppt/slides/slide4.xml" Id="R80039d3ad6774d20" /><Relationship Type="http://schemas.openxmlformats.org/officeDocument/2006/relationships/slide" Target="/ppt/slides/slide5.xml" Id="R7764bf2417014523" /><Relationship Type="http://schemas.openxmlformats.org/officeDocument/2006/relationships/slide" Target="/ppt/slides/slide6.xml" Id="R29f7f66cd6154cf3" /><Relationship Type="http://schemas.openxmlformats.org/officeDocument/2006/relationships/slide" Target="/ppt/slides/slide7.xml" Id="Rc11258d19ccc4a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5b9fe93b7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8c98d3aba454b" /><Relationship Type="http://schemas.openxmlformats.org/officeDocument/2006/relationships/theme" Target="/ppt/slideMasters/theme/theme1.xml" Id="Rf068e16334dc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8c98d3aba45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50cb41cf3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966fae73147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2ccf84b7745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a0e9219c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18cec8db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0e737beaa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a51c63d2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