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2922341c90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94e66381e4dab"/>
  </p:sldMasterIdLst>
  <p:sldIdLst>
    <p:sldId xmlns:r="http://schemas.openxmlformats.org/officeDocument/2006/relationships" id="256" r:id="R802d49f742e747b5"/>
    <p:sldId xmlns:r="http://schemas.openxmlformats.org/officeDocument/2006/relationships" id="257" r:id="R099ec346fbea4e87"/>
    <p:sldId xmlns:r="http://schemas.openxmlformats.org/officeDocument/2006/relationships" id="258" r:id="R344f53366c7e4ebc"/>
    <p:sldId xmlns:r="http://schemas.openxmlformats.org/officeDocument/2006/relationships" id="259" r:id="R73e846ce15ce429f"/>
    <p:sldId xmlns:r="http://schemas.openxmlformats.org/officeDocument/2006/relationships" id="260" r:id="R19eb520dfaba4f92"/>
    <p:sldId xmlns:r="http://schemas.openxmlformats.org/officeDocument/2006/relationships" id="261" r:id="R399cf655e58c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94e66381e4dab" /><Relationship Type="http://schemas.openxmlformats.org/officeDocument/2006/relationships/slide" Target="/ppt/slides/slide1.xml" Id="R802d49f742e747b5" /><Relationship Type="http://schemas.openxmlformats.org/officeDocument/2006/relationships/slide" Target="/ppt/slides/slide2.xml" Id="R099ec346fbea4e87" /><Relationship Type="http://schemas.openxmlformats.org/officeDocument/2006/relationships/slide" Target="/ppt/slides/slide3.xml" Id="R344f53366c7e4ebc" /><Relationship Type="http://schemas.openxmlformats.org/officeDocument/2006/relationships/slide" Target="/ppt/slides/slide4.xml" Id="R73e846ce15ce429f" /><Relationship Type="http://schemas.openxmlformats.org/officeDocument/2006/relationships/slide" Target="/ppt/slides/slide5.xml" Id="R19eb520dfaba4f92" /><Relationship Type="http://schemas.openxmlformats.org/officeDocument/2006/relationships/slide" Target="/ppt/slides/slide6.xml" Id="R399cf655e58c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6c85f31764b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e022723114926" /><Relationship Type="http://schemas.openxmlformats.org/officeDocument/2006/relationships/theme" Target="/ppt/slideMasters/theme/theme1.xml" Id="R9dee3d4f1900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e02272311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951f41e7a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3c96582e749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4a6057cfa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c83c6e90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a556b60f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538a88486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THOMAS WG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WG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THOME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821 020 972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WG AS</a:t>
            </a:r>
          </a:p>
        </p:txBody>
      </p:sp>
    </p:spTree>
  </p:cSld>
  <p:clrMapOvr>
    <a:masterClrMapping xmlns:a="http://schemas.openxmlformats.org/drawingml/2006/main"/>
  </p:clrMapOvr>
</p:sld>
</file>