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8c2a9575d4d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12d19cd0f4537"/>
  </p:sldMasterIdLst>
  <p:sldIdLst>
    <p:sldId xmlns:r="http://schemas.openxmlformats.org/officeDocument/2006/relationships" id="256" r:id="R129f3948e16e4638"/>
    <p:sldId xmlns:r="http://schemas.openxmlformats.org/officeDocument/2006/relationships" id="257" r:id="R77a99beab266419b"/>
    <p:sldId xmlns:r="http://schemas.openxmlformats.org/officeDocument/2006/relationships" id="258" r:id="Rd4dcd3241092498d"/>
    <p:sldId xmlns:r="http://schemas.openxmlformats.org/officeDocument/2006/relationships" id="259" r:id="Rd1971ae3f2c7499f"/>
    <p:sldId xmlns:r="http://schemas.openxmlformats.org/officeDocument/2006/relationships" id="260" r:id="R114741137ebd4706"/>
    <p:sldId xmlns:r="http://schemas.openxmlformats.org/officeDocument/2006/relationships" id="261" r:id="Rdc2577472be84f80"/>
    <p:sldId xmlns:r="http://schemas.openxmlformats.org/officeDocument/2006/relationships" id="262" r:id="R9f1dfbd55b13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12d19cd0f4537" /><Relationship Type="http://schemas.openxmlformats.org/officeDocument/2006/relationships/slide" Target="/ppt/slides/slide1.xml" Id="R129f3948e16e4638" /><Relationship Type="http://schemas.openxmlformats.org/officeDocument/2006/relationships/slide" Target="/ppt/slides/slide2.xml" Id="R77a99beab266419b" /><Relationship Type="http://schemas.openxmlformats.org/officeDocument/2006/relationships/slide" Target="/ppt/slides/slide3.xml" Id="Rd4dcd3241092498d" /><Relationship Type="http://schemas.openxmlformats.org/officeDocument/2006/relationships/slide" Target="/ppt/slides/slide4.xml" Id="Rd1971ae3f2c7499f" /><Relationship Type="http://schemas.openxmlformats.org/officeDocument/2006/relationships/slide" Target="/ppt/slides/slide5.xml" Id="R114741137ebd4706" /><Relationship Type="http://schemas.openxmlformats.org/officeDocument/2006/relationships/slide" Target="/ppt/slides/slide6.xml" Id="Rdc2577472be84f80" /><Relationship Type="http://schemas.openxmlformats.org/officeDocument/2006/relationships/slide" Target="/ppt/slides/slide7.xml" Id="R9f1dfbd55b13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b81a43978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e8a0fc464707" /><Relationship Type="http://schemas.openxmlformats.org/officeDocument/2006/relationships/theme" Target="/ppt/slideMasters/theme/theme1.xml" Id="Rea6e35f163d9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be8a0fc46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01b8c7e2f42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9764e0175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22283e88e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b9d1ce369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8cee6d407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50d7f0436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0faf1603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TEMDA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−6 506 965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−15 556 986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−82 469 816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225 555 716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METEVA AS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RECENS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GREIVIN HOLDING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 VA HOLDING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PETCO AS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Sundts veg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morten.krohnstad@gmail.com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820 956 702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TEMDA HOLDING AS</a:t>
            </a:r>
          </a:p>
        </p:txBody>
      </p:sp>
    </p:spTree>
  </p:cSld>
  <p:clrMapOvr>
    <a:masterClrMapping xmlns:a="http://schemas.openxmlformats.org/drawingml/2006/main"/>
  </p:clrMapOvr>
</p:sld>
</file>