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36313c34844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e68c2875004c9b"/>
  </p:sldMasterIdLst>
  <p:sldIdLst>
    <p:sldId xmlns:r="http://schemas.openxmlformats.org/officeDocument/2006/relationships" id="256" r:id="Rec281e3c250b4018"/>
    <p:sldId xmlns:r="http://schemas.openxmlformats.org/officeDocument/2006/relationships" id="257" r:id="Rbdef89b0fe304797"/>
    <p:sldId xmlns:r="http://schemas.openxmlformats.org/officeDocument/2006/relationships" id="258" r:id="R7299635a2cca4b00"/>
    <p:sldId xmlns:r="http://schemas.openxmlformats.org/officeDocument/2006/relationships" id="259" r:id="R6c7ccf65cf8547b4"/>
    <p:sldId xmlns:r="http://schemas.openxmlformats.org/officeDocument/2006/relationships" id="260" r:id="R71725ac3e74b481e"/>
    <p:sldId xmlns:r="http://schemas.openxmlformats.org/officeDocument/2006/relationships" id="261" r:id="R00aebf9ee312411a"/>
    <p:sldId xmlns:r="http://schemas.openxmlformats.org/officeDocument/2006/relationships" id="262" r:id="R8a814630cb6a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68c2875004c9b" /><Relationship Type="http://schemas.openxmlformats.org/officeDocument/2006/relationships/slide" Target="/ppt/slides/slide1.xml" Id="Rec281e3c250b4018" /><Relationship Type="http://schemas.openxmlformats.org/officeDocument/2006/relationships/slide" Target="/ppt/slides/slide2.xml" Id="Rbdef89b0fe304797" /><Relationship Type="http://schemas.openxmlformats.org/officeDocument/2006/relationships/slide" Target="/ppt/slides/slide3.xml" Id="R7299635a2cca4b00" /><Relationship Type="http://schemas.openxmlformats.org/officeDocument/2006/relationships/slide" Target="/ppt/slides/slide4.xml" Id="R6c7ccf65cf8547b4" /><Relationship Type="http://schemas.openxmlformats.org/officeDocument/2006/relationships/slide" Target="/ppt/slides/slide5.xml" Id="R71725ac3e74b481e" /><Relationship Type="http://schemas.openxmlformats.org/officeDocument/2006/relationships/slide" Target="/ppt/slides/slide6.xml" Id="R00aebf9ee312411a" /><Relationship Type="http://schemas.openxmlformats.org/officeDocument/2006/relationships/slide" Target="/ppt/slides/slide7.xml" Id="R8a814630cb6a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87ca7317e49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fdecb696749f1" /><Relationship Type="http://schemas.openxmlformats.org/officeDocument/2006/relationships/theme" Target="/ppt/slideMasters/theme/theme1.xml" Id="Raa0c602ab221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fdecb696749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b3bd8c64248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ad2d47cfd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c8e84160b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54ee88c2746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df223f6bc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2b9e311e940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879387e1943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VIEW A-INVEST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VIEW A-INVEST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14 418 651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14 418 651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GJEMET AS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PETMAR AS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BRAMOR AS  –  16,2 %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HUGO INVEST HOLDING AS  –  13,7 %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AUSTHEIM PERSON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EDORF INVEST AS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820 937 872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A-INVEST AS</a:t>
            </a:r>
          </a:p>
        </p:txBody>
      </p:sp>
    </p:spTree>
  </p:cSld>
  <p:clrMapOvr>
    <a:masterClrMapping xmlns:a="http://schemas.openxmlformats.org/drawingml/2006/main"/>
  </p:clrMapOvr>
</p:sld>
</file>