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e5e64f5f3f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2dc23e09e4162"/>
  </p:sldMasterIdLst>
  <p:sldIdLst>
    <p:sldId xmlns:r="http://schemas.openxmlformats.org/officeDocument/2006/relationships" id="256" r:id="R2118473465c74756"/>
    <p:sldId xmlns:r="http://schemas.openxmlformats.org/officeDocument/2006/relationships" id="257" r:id="R5d933d05d888490a"/>
    <p:sldId xmlns:r="http://schemas.openxmlformats.org/officeDocument/2006/relationships" id="258" r:id="R120351c3e7ca45ea"/>
    <p:sldId xmlns:r="http://schemas.openxmlformats.org/officeDocument/2006/relationships" id="259" r:id="Rd4a919e07d3a4412"/>
    <p:sldId xmlns:r="http://schemas.openxmlformats.org/officeDocument/2006/relationships" id="260" r:id="R7ff4cf8dcbf64c7a"/>
    <p:sldId xmlns:r="http://schemas.openxmlformats.org/officeDocument/2006/relationships" id="261" r:id="R731013ac92cd4dc4"/>
    <p:sldId xmlns:r="http://schemas.openxmlformats.org/officeDocument/2006/relationships" id="262" r:id="Re72ff0f1c0e74b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2dc23e09e4162" /><Relationship Type="http://schemas.openxmlformats.org/officeDocument/2006/relationships/slide" Target="/ppt/slides/slide1.xml" Id="R2118473465c74756" /><Relationship Type="http://schemas.openxmlformats.org/officeDocument/2006/relationships/slide" Target="/ppt/slides/slide2.xml" Id="R5d933d05d888490a" /><Relationship Type="http://schemas.openxmlformats.org/officeDocument/2006/relationships/slide" Target="/ppt/slides/slide3.xml" Id="R120351c3e7ca45ea" /><Relationship Type="http://schemas.openxmlformats.org/officeDocument/2006/relationships/slide" Target="/ppt/slides/slide4.xml" Id="Rd4a919e07d3a4412" /><Relationship Type="http://schemas.openxmlformats.org/officeDocument/2006/relationships/slide" Target="/ppt/slides/slide5.xml" Id="R7ff4cf8dcbf64c7a" /><Relationship Type="http://schemas.openxmlformats.org/officeDocument/2006/relationships/slide" Target="/ppt/slides/slide6.xml" Id="R731013ac92cd4dc4" /><Relationship Type="http://schemas.openxmlformats.org/officeDocument/2006/relationships/slide" Target="/ppt/slides/slide7.xml" Id="Re72ff0f1c0e74b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90a721b4d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2a3ac45a84a4b" /><Relationship Type="http://schemas.openxmlformats.org/officeDocument/2006/relationships/theme" Target="/ppt/slideMasters/theme/theme1.xml" Id="Raeaff9930151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2a3ac45a8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255389098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530c14fe1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cd17bcbbb4e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2851185eb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f629b7cc3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d25c519cb4a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02a75364445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 ELEKTRO AS ble etablert [år] og holder til i Sistranda.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24 208 481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1 067 384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EINVIK EIENDOM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Nordfrøyveien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7260 Sistranda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820 933 362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 ELEKTRO AS</a:t>
            </a:r>
          </a:p>
        </p:txBody>
      </p:sp>
    </p:spTree>
  </p:cSld>
  <p:clrMapOvr>
    <a:masterClrMapping xmlns:a="http://schemas.openxmlformats.org/drawingml/2006/main"/>
  </p:clrMapOvr>
</p:sld>
</file>