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759adaaf5444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e53813973a41c4"/>
  </p:sldMasterIdLst>
  <p:sldIdLst>
    <p:sldId xmlns:r="http://schemas.openxmlformats.org/officeDocument/2006/relationships" id="256" r:id="R7fa51d6ac37e4f08"/>
    <p:sldId xmlns:r="http://schemas.openxmlformats.org/officeDocument/2006/relationships" id="257" r:id="R44cdc1ffb70548ea"/>
    <p:sldId xmlns:r="http://schemas.openxmlformats.org/officeDocument/2006/relationships" id="258" r:id="Rfba353bc9715430d"/>
    <p:sldId xmlns:r="http://schemas.openxmlformats.org/officeDocument/2006/relationships" id="259" r:id="R8fba1c2e2422437b"/>
    <p:sldId xmlns:r="http://schemas.openxmlformats.org/officeDocument/2006/relationships" id="260" r:id="Re04fc7ae22c04560"/>
    <p:sldId xmlns:r="http://schemas.openxmlformats.org/officeDocument/2006/relationships" id="261" r:id="Ra017437336ba46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e53813973a41c4" /><Relationship Type="http://schemas.openxmlformats.org/officeDocument/2006/relationships/slide" Target="/ppt/slides/slide1.xml" Id="R7fa51d6ac37e4f08" /><Relationship Type="http://schemas.openxmlformats.org/officeDocument/2006/relationships/slide" Target="/ppt/slides/slide2.xml" Id="R44cdc1ffb70548ea" /><Relationship Type="http://schemas.openxmlformats.org/officeDocument/2006/relationships/slide" Target="/ppt/slides/slide3.xml" Id="Rfba353bc9715430d" /><Relationship Type="http://schemas.openxmlformats.org/officeDocument/2006/relationships/slide" Target="/ppt/slides/slide4.xml" Id="R8fba1c2e2422437b" /><Relationship Type="http://schemas.openxmlformats.org/officeDocument/2006/relationships/slide" Target="/ppt/slides/slide5.xml" Id="Re04fc7ae22c04560" /><Relationship Type="http://schemas.openxmlformats.org/officeDocument/2006/relationships/slide" Target="/ppt/slides/slide6.xml" Id="Ra017437336ba46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a1ef608e664c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2625e62ddc4f9c" /><Relationship Type="http://schemas.openxmlformats.org/officeDocument/2006/relationships/theme" Target="/ppt/slideMasters/theme/theme1.xml" Id="Rb03bec3cb7864d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2625e62ddc4f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8b21b4e8ed41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ab1ebfa43f401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59b6b4eb5142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0cab58a6d749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d2dc7a06c543e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6a3a6e99c04e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RAC KANTINEDRIFT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 KANTINEDRIFT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RAC KANTINEDRIFT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 KANTINEDRIFT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 KANTINEDRIFT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 KANTINEDRIFT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2 060 755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−180 345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−206 658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−180 188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489 952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 KANTINEDRIFT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820 919 092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 KANTINEDRIFT AS</a:t>
            </a:r>
          </a:p>
        </p:txBody>
      </p:sp>
    </p:spTree>
  </p:cSld>
  <p:clrMapOvr>
    <a:masterClrMapping xmlns:a="http://schemas.openxmlformats.org/drawingml/2006/main"/>
  </p:clrMapOvr>
</p:sld>
</file>