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9761d7f6d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d3e5e2f9724aa4"/>
  </p:sldMasterIdLst>
  <p:sldIdLst>
    <p:sldId xmlns:r="http://schemas.openxmlformats.org/officeDocument/2006/relationships" id="256" r:id="R9e9f2e78ff274740"/>
    <p:sldId xmlns:r="http://schemas.openxmlformats.org/officeDocument/2006/relationships" id="257" r:id="R646d74a1effc480f"/>
    <p:sldId xmlns:r="http://schemas.openxmlformats.org/officeDocument/2006/relationships" id="258" r:id="Rcdd84eec43c44b6a"/>
    <p:sldId xmlns:r="http://schemas.openxmlformats.org/officeDocument/2006/relationships" id="259" r:id="R1812c1a0a9f04219"/>
    <p:sldId xmlns:r="http://schemas.openxmlformats.org/officeDocument/2006/relationships" id="260" r:id="Rd0e89f78f03c48b7"/>
    <p:sldId xmlns:r="http://schemas.openxmlformats.org/officeDocument/2006/relationships" id="261" r:id="R776723bd30f741fe"/>
    <p:sldId xmlns:r="http://schemas.openxmlformats.org/officeDocument/2006/relationships" id="262" r:id="Rbeaf98d9e30f49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3e5e2f9724aa4" /><Relationship Type="http://schemas.openxmlformats.org/officeDocument/2006/relationships/slide" Target="/ppt/slides/slide1.xml" Id="R9e9f2e78ff274740" /><Relationship Type="http://schemas.openxmlformats.org/officeDocument/2006/relationships/slide" Target="/ppt/slides/slide2.xml" Id="R646d74a1effc480f" /><Relationship Type="http://schemas.openxmlformats.org/officeDocument/2006/relationships/slide" Target="/ppt/slides/slide3.xml" Id="Rcdd84eec43c44b6a" /><Relationship Type="http://schemas.openxmlformats.org/officeDocument/2006/relationships/slide" Target="/ppt/slides/slide4.xml" Id="R1812c1a0a9f04219" /><Relationship Type="http://schemas.openxmlformats.org/officeDocument/2006/relationships/slide" Target="/ppt/slides/slide5.xml" Id="Rd0e89f78f03c48b7" /><Relationship Type="http://schemas.openxmlformats.org/officeDocument/2006/relationships/slide" Target="/ppt/slides/slide6.xml" Id="R776723bd30f741fe" /><Relationship Type="http://schemas.openxmlformats.org/officeDocument/2006/relationships/slide" Target="/ppt/slides/slide7.xml" Id="Rbeaf98d9e30f49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6675cfecf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207bb7c74bfe" /><Relationship Type="http://schemas.openxmlformats.org/officeDocument/2006/relationships/theme" Target="/ppt/slideMasters/theme/theme1.xml" Id="R8d41f163cfcd45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1207bb7c7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0bab2fba94f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ed8719866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d3913ec8c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d899a7849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d0c1eb47b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81445c7f6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a34b5f49845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MILJØ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MILJØ HUS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22 630 007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STIAN STEINSLAND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820 901 002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MILJØ HUS AS</a:t>
            </a:r>
          </a:p>
        </p:txBody>
      </p:sp>
    </p:spTree>
  </p:cSld>
  <p:clrMapOvr>
    <a:masterClrMapping xmlns:a="http://schemas.openxmlformats.org/drawingml/2006/main"/>
  </p:clrMapOvr>
</p:sld>
</file>