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4730355e4746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0b05e87e0c4d0b"/>
  </p:sldMasterIdLst>
  <p:sldIdLst>
    <p:sldId xmlns:r="http://schemas.openxmlformats.org/officeDocument/2006/relationships" id="256" r:id="Rdf192751f17a45e6"/>
    <p:sldId xmlns:r="http://schemas.openxmlformats.org/officeDocument/2006/relationships" id="257" r:id="R38444e2746344556"/>
    <p:sldId xmlns:r="http://schemas.openxmlformats.org/officeDocument/2006/relationships" id="258" r:id="R5e348bcc0732495f"/>
    <p:sldId xmlns:r="http://schemas.openxmlformats.org/officeDocument/2006/relationships" id="259" r:id="R9c1a3460024e4d10"/>
    <p:sldId xmlns:r="http://schemas.openxmlformats.org/officeDocument/2006/relationships" id="260" r:id="Rf59fa58b4b1244d2"/>
    <p:sldId xmlns:r="http://schemas.openxmlformats.org/officeDocument/2006/relationships" id="261" r:id="R6f8442792a994bf0"/>
    <p:sldId xmlns:r="http://schemas.openxmlformats.org/officeDocument/2006/relationships" id="262" r:id="R9e801a5d50a649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0b05e87e0c4d0b" /><Relationship Type="http://schemas.openxmlformats.org/officeDocument/2006/relationships/slide" Target="/ppt/slides/slide1.xml" Id="Rdf192751f17a45e6" /><Relationship Type="http://schemas.openxmlformats.org/officeDocument/2006/relationships/slide" Target="/ppt/slides/slide2.xml" Id="R38444e2746344556" /><Relationship Type="http://schemas.openxmlformats.org/officeDocument/2006/relationships/slide" Target="/ppt/slides/slide3.xml" Id="R5e348bcc0732495f" /><Relationship Type="http://schemas.openxmlformats.org/officeDocument/2006/relationships/slide" Target="/ppt/slides/slide4.xml" Id="R9c1a3460024e4d10" /><Relationship Type="http://schemas.openxmlformats.org/officeDocument/2006/relationships/slide" Target="/ppt/slides/slide5.xml" Id="Rf59fa58b4b1244d2" /><Relationship Type="http://schemas.openxmlformats.org/officeDocument/2006/relationships/slide" Target="/ppt/slides/slide6.xml" Id="R6f8442792a994bf0" /><Relationship Type="http://schemas.openxmlformats.org/officeDocument/2006/relationships/slide" Target="/ppt/slides/slide7.xml" Id="R9e801a5d50a649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be11b3be254f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55924a91a7465d" /><Relationship Type="http://schemas.openxmlformats.org/officeDocument/2006/relationships/theme" Target="/ppt/slideMasters/theme/theme1.xml" Id="Rc8f135583d584b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f55924a91a746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ebcd569a1840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fbab6e12a4d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4de5f9a5349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b52d5d7bb41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319061f9149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3b6e9adc194a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9f6f7d27a4f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 OG MILJØ 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MILJØ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 OG MILJØ HUS AS ble etablert [år] og holder til i Eidsvåg I Åsane.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MILJØ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MILJØ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MILJØ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22 630 007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313 223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197 193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5 655 831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MILJØ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 JENSSEN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MILJØ 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5105 Eidsvåg I Åsane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820 901 002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 OG MILJØ HUS AS</a:t>
            </a:r>
          </a:p>
        </p:txBody>
      </p:sp>
    </p:spTree>
  </p:cSld>
  <p:clrMapOvr>
    <a:masterClrMapping xmlns:a="http://schemas.openxmlformats.org/drawingml/2006/main"/>
  </p:clrMapOvr>
</p:sld>
</file>