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8daf161f604a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84742573804324"/>
  </p:sldMasterIdLst>
  <p:sldIdLst>
    <p:sldId xmlns:r="http://schemas.openxmlformats.org/officeDocument/2006/relationships" id="256" r:id="R3e38028e1b474a26"/>
    <p:sldId xmlns:r="http://schemas.openxmlformats.org/officeDocument/2006/relationships" id="257" r:id="Rc8a1086497a74aa4"/>
    <p:sldId xmlns:r="http://schemas.openxmlformats.org/officeDocument/2006/relationships" id="258" r:id="Rea6a31a075b14644"/>
    <p:sldId xmlns:r="http://schemas.openxmlformats.org/officeDocument/2006/relationships" id="259" r:id="Rf792f0f1e4ae4ceb"/>
    <p:sldId xmlns:r="http://schemas.openxmlformats.org/officeDocument/2006/relationships" id="260" r:id="Red7c12f9a87d4153"/>
    <p:sldId xmlns:r="http://schemas.openxmlformats.org/officeDocument/2006/relationships" id="261" r:id="Rb44033d72d7f4c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84742573804324" /><Relationship Type="http://schemas.openxmlformats.org/officeDocument/2006/relationships/slide" Target="/ppt/slides/slide1.xml" Id="R3e38028e1b474a26" /><Relationship Type="http://schemas.openxmlformats.org/officeDocument/2006/relationships/slide" Target="/ppt/slides/slide2.xml" Id="Rc8a1086497a74aa4" /><Relationship Type="http://schemas.openxmlformats.org/officeDocument/2006/relationships/slide" Target="/ppt/slides/slide3.xml" Id="Rea6a31a075b14644" /><Relationship Type="http://schemas.openxmlformats.org/officeDocument/2006/relationships/slide" Target="/ppt/slides/slide4.xml" Id="Rf792f0f1e4ae4ceb" /><Relationship Type="http://schemas.openxmlformats.org/officeDocument/2006/relationships/slide" Target="/ppt/slides/slide5.xml" Id="Red7c12f9a87d4153" /><Relationship Type="http://schemas.openxmlformats.org/officeDocument/2006/relationships/slide" Target="/ppt/slides/slide6.xml" Id="Rb44033d72d7f4c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d720bb64d4d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e40669f8f42be" /><Relationship Type="http://schemas.openxmlformats.org/officeDocument/2006/relationships/theme" Target="/ppt/slideMasters/theme/theme1.xml" Id="Rba6e4036f11c43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ee40669f8f42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6764fedb345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36eb45c6748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87ebdb57a45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1c76d2fd74e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186bd3c6e48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f855f70c44e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4 298 300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−454 533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346 931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820 875 192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 BYGG AS</a:t>
            </a:r>
          </a:p>
        </p:txBody>
      </p:sp>
    </p:spTree>
  </p:cSld>
  <p:clrMapOvr>
    <a:masterClrMapping xmlns:a="http://schemas.openxmlformats.org/drawingml/2006/main"/>
  </p:clrMapOvr>
</p:sld>
</file>