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1d880d6f3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f13e8901541d9"/>
  </p:sldMasterIdLst>
  <p:sldIdLst>
    <p:sldId xmlns:r="http://schemas.openxmlformats.org/officeDocument/2006/relationships" id="256" r:id="Re63ee44d93434bc0"/>
    <p:sldId xmlns:r="http://schemas.openxmlformats.org/officeDocument/2006/relationships" id="257" r:id="Rff8ff0e4c7274d14"/>
    <p:sldId xmlns:r="http://schemas.openxmlformats.org/officeDocument/2006/relationships" id="258" r:id="R5ed6aed5e6b74870"/>
    <p:sldId xmlns:r="http://schemas.openxmlformats.org/officeDocument/2006/relationships" id="259" r:id="R60b7d075589249a7"/>
    <p:sldId xmlns:r="http://schemas.openxmlformats.org/officeDocument/2006/relationships" id="260" r:id="R8472ee69b68144ca"/>
    <p:sldId xmlns:r="http://schemas.openxmlformats.org/officeDocument/2006/relationships" id="261" r:id="R89ca5bfeea90475b"/>
    <p:sldId xmlns:r="http://schemas.openxmlformats.org/officeDocument/2006/relationships" id="262" r:id="R01b529a0d515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f13e8901541d9" /><Relationship Type="http://schemas.openxmlformats.org/officeDocument/2006/relationships/slide" Target="/ppt/slides/slide1.xml" Id="Re63ee44d93434bc0" /><Relationship Type="http://schemas.openxmlformats.org/officeDocument/2006/relationships/slide" Target="/ppt/slides/slide2.xml" Id="Rff8ff0e4c7274d14" /><Relationship Type="http://schemas.openxmlformats.org/officeDocument/2006/relationships/slide" Target="/ppt/slides/slide3.xml" Id="R5ed6aed5e6b74870" /><Relationship Type="http://schemas.openxmlformats.org/officeDocument/2006/relationships/slide" Target="/ppt/slides/slide4.xml" Id="R60b7d075589249a7" /><Relationship Type="http://schemas.openxmlformats.org/officeDocument/2006/relationships/slide" Target="/ppt/slides/slide5.xml" Id="R8472ee69b68144ca" /><Relationship Type="http://schemas.openxmlformats.org/officeDocument/2006/relationships/slide" Target="/ppt/slides/slide6.xml" Id="R89ca5bfeea90475b" /><Relationship Type="http://schemas.openxmlformats.org/officeDocument/2006/relationships/slide" Target="/ppt/slides/slide7.xml" Id="R01b529a0d515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1ca0deea9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09ca2afdd4191" /><Relationship Type="http://schemas.openxmlformats.org/officeDocument/2006/relationships/theme" Target="/ppt/slideMasters/theme/theme1.xml" Id="Rc76cc6c07210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09ca2afdd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43afc14a9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86e0665f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5821297ba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0c644fc85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5af8ff214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04dd69ea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a71d4d1e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MYHRER HOLDING AS ble etablert [år] og holder til i Vormsund.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944 392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NICKLAS WIEN MYHRER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2160 Vormsund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820 819 152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 HOLDING AS</a:t>
            </a:r>
          </a:p>
        </p:txBody>
      </p:sp>
    </p:spTree>
  </p:cSld>
  <p:clrMapOvr>
    <a:masterClrMapping xmlns:a="http://schemas.openxmlformats.org/drawingml/2006/main"/>
  </p:clrMapOvr>
</p:sld>
</file>