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72a2c671344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80ea01c564911"/>
  </p:sldMasterIdLst>
  <p:sldIdLst>
    <p:sldId xmlns:r="http://schemas.openxmlformats.org/officeDocument/2006/relationships" id="256" r:id="R2ba6ec2483634325"/>
    <p:sldId xmlns:r="http://schemas.openxmlformats.org/officeDocument/2006/relationships" id="257" r:id="R93dff7acb1ab4084"/>
    <p:sldId xmlns:r="http://schemas.openxmlformats.org/officeDocument/2006/relationships" id="258" r:id="Raf485bd0627f4e90"/>
    <p:sldId xmlns:r="http://schemas.openxmlformats.org/officeDocument/2006/relationships" id="259" r:id="Rd7c3654f44b14ea9"/>
    <p:sldId xmlns:r="http://schemas.openxmlformats.org/officeDocument/2006/relationships" id="260" r:id="Rf6867adafa764620"/>
    <p:sldId xmlns:r="http://schemas.openxmlformats.org/officeDocument/2006/relationships" id="261" r:id="R1347d8fa09a74eda"/>
    <p:sldId xmlns:r="http://schemas.openxmlformats.org/officeDocument/2006/relationships" id="262" r:id="R70818b5bd46945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80ea01c564911" /><Relationship Type="http://schemas.openxmlformats.org/officeDocument/2006/relationships/slide" Target="/ppt/slides/slide1.xml" Id="R2ba6ec2483634325" /><Relationship Type="http://schemas.openxmlformats.org/officeDocument/2006/relationships/slide" Target="/ppt/slides/slide2.xml" Id="R93dff7acb1ab4084" /><Relationship Type="http://schemas.openxmlformats.org/officeDocument/2006/relationships/slide" Target="/ppt/slides/slide3.xml" Id="Raf485bd0627f4e90" /><Relationship Type="http://schemas.openxmlformats.org/officeDocument/2006/relationships/slide" Target="/ppt/slides/slide4.xml" Id="Rd7c3654f44b14ea9" /><Relationship Type="http://schemas.openxmlformats.org/officeDocument/2006/relationships/slide" Target="/ppt/slides/slide5.xml" Id="Rf6867adafa764620" /><Relationship Type="http://schemas.openxmlformats.org/officeDocument/2006/relationships/slide" Target="/ppt/slides/slide6.xml" Id="R1347d8fa09a74eda" /><Relationship Type="http://schemas.openxmlformats.org/officeDocument/2006/relationships/slide" Target="/ppt/slides/slide7.xml" Id="R70818b5bd46945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9d7378c95e40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de8608e7347c2" /><Relationship Type="http://schemas.openxmlformats.org/officeDocument/2006/relationships/theme" Target="/ppt/slideMasters/theme/theme1.xml" Id="R71469d88ca634c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de8608e7347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17a29e81045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99dda61f646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29a6aab3943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6f787409342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b1c9d4dcc48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6f5c06073f47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45a75504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PIR 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PIR I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85 036 023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85 125 242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AJEA INVEST AS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KJØLÅS STANSEKNIVER AS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STETTE INVEST AS  –  15,4 %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RONJA CAPITAL II AS  –  14,3 %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ABACS AS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HØGNABBEN AS  –  6,2 %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Keiser Wilhelms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6003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820 795 032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PIR I INVEST AS</a:t>
            </a:r>
          </a:p>
        </p:txBody>
      </p:sp>
    </p:spTree>
  </p:cSld>
  <p:clrMapOvr>
    <a:masterClrMapping xmlns:a="http://schemas.openxmlformats.org/drawingml/2006/main"/>
  </p:clrMapOvr>
</p:sld>
</file>