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7d2cfe226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8f597ede14ef6"/>
  </p:sldMasterIdLst>
  <p:sldIdLst>
    <p:sldId xmlns:r="http://schemas.openxmlformats.org/officeDocument/2006/relationships" id="256" r:id="Rc8f144219a32468f"/>
    <p:sldId xmlns:r="http://schemas.openxmlformats.org/officeDocument/2006/relationships" id="257" r:id="R4bbc1523a1824826"/>
    <p:sldId xmlns:r="http://schemas.openxmlformats.org/officeDocument/2006/relationships" id="258" r:id="Rf3040c3577144425"/>
    <p:sldId xmlns:r="http://schemas.openxmlformats.org/officeDocument/2006/relationships" id="259" r:id="Rf9502b9f5680490f"/>
    <p:sldId xmlns:r="http://schemas.openxmlformats.org/officeDocument/2006/relationships" id="260" r:id="Rd38cf94db8dc4ed1"/>
    <p:sldId xmlns:r="http://schemas.openxmlformats.org/officeDocument/2006/relationships" id="261" r:id="R5dce4c2cc1234a63"/>
    <p:sldId xmlns:r="http://schemas.openxmlformats.org/officeDocument/2006/relationships" id="262" r:id="R2ed7b62c4cdd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8f597ede14ef6" /><Relationship Type="http://schemas.openxmlformats.org/officeDocument/2006/relationships/slide" Target="/ppt/slides/slide1.xml" Id="Rc8f144219a32468f" /><Relationship Type="http://schemas.openxmlformats.org/officeDocument/2006/relationships/slide" Target="/ppt/slides/slide2.xml" Id="R4bbc1523a1824826" /><Relationship Type="http://schemas.openxmlformats.org/officeDocument/2006/relationships/slide" Target="/ppt/slides/slide3.xml" Id="Rf3040c3577144425" /><Relationship Type="http://schemas.openxmlformats.org/officeDocument/2006/relationships/slide" Target="/ppt/slides/slide4.xml" Id="Rf9502b9f5680490f" /><Relationship Type="http://schemas.openxmlformats.org/officeDocument/2006/relationships/slide" Target="/ppt/slides/slide5.xml" Id="Rd38cf94db8dc4ed1" /><Relationship Type="http://schemas.openxmlformats.org/officeDocument/2006/relationships/slide" Target="/ppt/slides/slide6.xml" Id="R5dce4c2cc1234a63" /><Relationship Type="http://schemas.openxmlformats.org/officeDocument/2006/relationships/slide" Target="/ppt/slides/slide7.xml" Id="R2ed7b62c4cdd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af33148b5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ceddb487b431c" /><Relationship Type="http://schemas.openxmlformats.org/officeDocument/2006/relationships/theme" Target="/ppt/slideMasters/theme/theme1.xml" Id="R778148ca46ad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ceddb487b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01a24fed5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89a955a8b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b8336e84043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364e2b931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d9adbe398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f6101038a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49c036687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KEB INVEST AS ble etablert [år] og holder til i Hamarvik.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−102 771 644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597 666 677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597 747 192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KARL-ERIK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Erik Bekken, Fillingsnesveien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7263 Hamarvik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820 656 342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