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a22eaabe374f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c63cf50ff84d8f"/>
  </p:sldMasterIdLst>
  <p:sldIdLst>
    <p:sldId xmlns:r="http://schemas.openxmlformats.org/officeDocument/2006/relationships" id="256" r:id="Rdb478312e72249e7"/>
    <p:sldId xmlns:r="http://schemas.openxmlformats.org/officeDocument/2006/relationships" id="257" r:id="R8e94769049cb46f3"/>
    <p:sldId xmlns:r="http://schemas.openxmlformats.org/officeDocument/2006/relationships" id="258" r:id="R85c21c08805443da"/>
    <p:sldId xmlns:r="http://schemas.openxmlformats.org/officeDocument/2006/relationships" id="259" r:id="R6f7722ebc6bc43b9"/>
    <p:sldId xmlns:r="http://schemas.openxmlformats.org/officeDocument/2006/relationships" id="260" r:id="R2ce1f25ed1af49c7"/>
    <p:sldId xmlns:r="http://schemas.openxmlformats.org/officeDocument/2006/relationships" id="261" r:id="Reb57e054b8f14d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c63cf50ff84d8f" /><Relationship Type="http://schemas.openxmlformats.org/officeDocument/2006/relationships/slide" Target="/ppt/slides/slide1.xml" Id="Rdb478312e72249e7" /><Relationship Type="http://schemas.openxmlformats.org/officeDocument/2006/relationships/slide" Target="/ppt/slides/slide2.xml" Id="R8e94769049cb46f3" /><Relationship Type="http://schemas.openxmlformats.org/officeDocument/2006/relationships/slide" Target="/ppt/slides/slide3.xml" Id="R85c21c08805443da" /><Relationship Type="http://schemas.openxmlformats.org/officeDocument/2006/relationships/slide" Target="/ppt/slides/slide4.xml" Id="R6f7722ebc6bc43b9" /><Relationship Type="http://schemas.openxmlformats.org/officeDocument/2006/relationships/slide" Target="/ppt/slides/slide5.xml" Id="R2ce1f25ed1af49c7" /><Relationship Type="http://schemas.openxmlformats.org/officeDocument/2006/relationships/slide" Target="/ppt/slides/slide6.xml" Id="Reb57e054b8f14d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4f8eda413d4c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49fb4f63d944aa" /><Relationship Type="http://schemas.openxmlformats.org/officeDocument/2006/relationships/theme" Target="/ppt/slideMasters/theme/theme1.xml" Id="Rfb556c51fcbe4b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49fb4f63d944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e063f083cd4c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0cc89377cf43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11c83e287546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0d4c8ce2a24f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a7628e907f49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40ebfb010143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KEB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KEB INVEST AS ble etablert [år] og holder til i Hamarvik.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KARL-ERIK BEKKEN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Karl Erik Bekken, Fillingsnesveien 215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7263 Hamarvik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820 656 342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KEB INVEST AS</a:t>
            </a:r>
          </a:p>
        </p:txBody>
      </p:sp>
    </p:spTree>
  </p:cSld>
  <p:clrMapOvr>
    <a:masterClrMapping xmlns:a="http://schemas.openxmlformats.org/drawingml/2006/main"/>
  </p:clrMapOvr>
</p:sld>
</file>