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fc7ed778a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5211e9e4c40d1"/>
  </p:sldMasterIdLst>
  <p:sldIdLst>
    <p:sldId xmlns:r="http://schemas.openxmlformats.org/officeDocument/2006/relationships" id="256" r:id="R547c9df3aaf648a0"/>
    <p:sldId xmlns:r="http://schemas.openxmlformats.org/officeDocument/2006/relationships" id="257" r:id="R04c668ba38434371"/>
    <p:sldId xmlns:r="http://schemas.openxmlformats.org/officeDocument/2006/relationships" id="258" r:id="R673b5d81ce424bed"/>
    <p:sldId xmlns:r="http://schemas.openxmlformats.org/officeDocument/2006/relationships" id="259" r:id="R11284520b26642b3"/>
    <p:sldId xmlns:r="http://schemas.openxmlformats.org/officeDocument/2006/relationships" id="260" r:id="R3b68dfdb0d19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5211e9e4c40d1" /><Relationship Type="http://schemas.openxmlformats.org/officeDocument/2006/relationships/slide" Target="/ppt/slides/slide1.xml" Id="R547c9df3aaf648a0" /><Relationship Type="http://schemas.openxmlformats.org/officeDocument/2006/relationships/slide" Target="/ppt/slides/slide2.xml" Id="R04c668ba38434371" /><Relationship Type="http://schemas.openxmlformats.org/officeDocument/2006/relationships/slide" Target="/ppt/slides/slide3.xml" Id="R673b5d81ce424bed" /><Relationship Type="http://schemas.openxmlformats.org/officeDocument/2006/relationships/slide" Target="/ppt/slides/slide4.xml" Id="R11284520b26642b3" /><Relationship Type="http://schemas.openxmlformats.org/officeDocument/2006/relationships/slide" Target="/ppt/slides/slide5.xml" Id="R3b68dfdb0d19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ad3ad9ee5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7831233947b0" /><Relationship Type="http://schemas.openxmlformats.org/officeDocument/2006/relationships/theme" Target="/ppt/slideMasters/theme/theme1.xml" Id="R87719d9a07b3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f78312339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420ccc41149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39cb1a3354c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7bf24c8b9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2eaa3ba80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dcacb0be94d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FENI 24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FENI 24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FENI 24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FENI 24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FENI 24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FENI 24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820 654 382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FENI 24 AS</a:t>
            </a:r>
          </a:p>
        </p:txBody>
      </p:sp>
    </p:spTree>
  </p:cSld>
  <p:clrMapOvr>
    <a:masterClrMapping xmlns:a="http://schemas.openxmlformats.org/drawingml/2006/main"/>
  </p:clrMapOvr>
</p:sld>
</file>