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15e258a8ee49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c410edfabd44bf"/>
  </p:sldMasterIdLst>
  <p:sldIdLst>
    <p:sldId xmlns:r="http://schemas.openxmlformats.org/officeDocument/2006/relationships" id="256" r:id="Ref3091fd676842f8"/>
    <p:sldId xmlns:r="http://schemas.openxmlformats.org/officeDocument/2006/relationships" id="257" r:id="R7ae7db3b78744974"/>
    <p:sldId xmlns:r="http://schemas.openxmlformats.org/officeDocument/2006/relationships" id="258" r:id="R9d755c6559e54147"/>
    <p:sldId xmlns:r="http://schemas.openxmlformats.org/officeDocument/2006/relationships" id="259" r:id="R25456f3ad5a6454d"/>
    <p:sldId xmlns:r="http://schemas.openxmlformats.org/officeDocument/2006/relationships" id="260" r:id="R99fda8ffbeac4258"/>
    <p:sldId xmlns:r="http://schemas.openxmlformats.org/officeDocument/2006/relationships" id="261" r:id="R402c6e122069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410edfabd44bf" /><Relationship Type="http://schemas.openxmlformats.org/officeDocument/2006/relationships/slide" Target="/ppt/slides/slide1.xml" Id="Ref3091fd676842f8" /><Relationship Type="http://schemas.openxmlformats.org/officeDocument/2006/relationships/slide" Target="/ppt/slides/slide2.xml" Id="R7ae7db3b78744974" /><Relationship Type="http://schemas.openxmlformats.org/officeDocument/2006/relationships/slide" Target="/ppt/slides/slide3.xml" Id="R9d755c6559e54147" /><Relationship Type="http://schemas.openxmlformats.org/officeDocument/2006/relationships/slide" Target="/ppt/slides/slide4.xml" Id="R25456f3ad5a6454d" /><Relationship Type="http://schemas.openxmlformats.org/officeDocument/2006/relationships/slide" Target="/ppt/slides/slide5.xml" Id="R99fda8ffbeac4258" /><Relationship Type="http://schemas.openxmlformats.org/officeDocument/2006/relationships/slide" Target="/ppt/slides/slide6.xml" Id="R402c6e122069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fde2fbd034e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5a6cd9d71407c" /><Relationship Type="http://schemas.openxmlformats.org/officeDocument/2006/relationships/theme" Target="/ppt/slideMasters/theme/theme1.xml" Id="R9cf2fed7b35f4d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85a6cd9d71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7bd11af4446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92200273848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36a6eaba3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75da3d74548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e4f5bf531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410faef75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 ENTREPRENØR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VØLL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Storebruvegen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820 504 062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 ENTREPRENØR AS</a:t>
            </a:r>
          </a:p>
        </p:txBody>
      </p:sp>
    </p:spTree>
  </p:cSld>
  <p:clrMapOvr>
    <a:masterClrMapping xmlns:a="http://schemas.openxmlformats.org/drawingml/2006/main"/>
  </p:clrMapOvr>
</p:sld>
</file>