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cbcc0666be4b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1917a7932344ff"/>
  </p:sldMasterIdLst>
  <p:sldIdLst>
    <p:sldId xmlns:r="http://schemas.openxmlformats.org/officeDocument/2006/relationships" id="256" r:id="R044a0759e52a4258"/>
    <p:sldId xmlns:r="http://schemas.openxmlformats.org/officeDocument/2006/relationships" id="257" r:id="R7c6918c9c6c84cf7"/>
    <p:sldId xmlns:r="http://schemas.openxmlformats.org/officeDocument/2006/relationships" id="258" r:id="R8ea50cf61a2345b4"/>
    <p:sldId xmlns:r="http://schemas.openxmlformats.org/officeDocument/2006/relationships" id="259" r:id="R8f03f1d398064253"/>
    <p:sldId xmlns:r="http://schemas.openxmlformats.org/officeDocument/2006/relationships" id="260" r:id="R15710b2c9b10497d"/>
    <p:sldId xmlns:r="http://schemas.openxmlformats.org/officeDocument/2006/relationships" id="261" r:id="R0b86c86c33f345d3"/>
    <p:sldId xmlns:r="http://schemas.openxmlformats.org/officeDocument/2006/relationships" id="262" r:id="R428d0391ecff43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1917a7932344ff" /><Relationship Type="http://schemas.openxmlformats.org/officeDocument/2006/relationships/slide" Target="/ppt/slides/slide1.xml" Id="R044a0759e52a4258" /><Relationship Type="http://schemas.openxmlformats.org/officeDocument/2006/relationships/slide" Target="/ppt/slides/slide2.xml" Id="R7c6918c9c6c84cf7" /><Relationship Type="http://schemas.openxmlformats.org/officeDocument/2006/relationships/slide" Target="/ppt/slides/slide3.xml" Id="R8ea50cf61a2345b4" /><Relationship Type="http://schemas.openxmlformats.org/officeDocument/2006/relationships/slide" Target="/ppt/slides/slide4.xml" Id="R8f03f1d398064253" /><Relationship Type="http://schemas.openxmlformats.org/officeDocument/2006/relationships/slide" Target="/ppt/slides/slide5.xml" Id="R15710b2c9b10497d" /><Relationship Type="http://schemas.openxmlformats.org/officeDocument/2006/relationships/slide" Target="/ppt/slides/slide6.xml" Id="R0b86c86c33f345d3" /><Relationship Type="http://schemas.openxmlformats.org/officeDocument/2006/relationships/slide" Target="/ppt/slides/slide7.xml" Id="R428d0391ecff43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602136ee1a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73686e3364575" /><Relationship Type="http://schemas.openxmlformats.org/officeDocument/2006/relationships/theme" Target="/ppt/slideMasters/theme/theme1.xml" Id="R3c5c2cb7c9104c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273686e33645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0e61a1caba49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337b291db54f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1becedf174c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5de84c818543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e6fe42af148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d66c53e5340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9137de562436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O2S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O2S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O2S HOLDING AS ble etablert [år] og holder til i Jessheim.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O2S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O2S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O2S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211 916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361 916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O2S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OTTOSEN JOHN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O2S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Dampsaga allé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2053 Jessheim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820 489 152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O2S HOLDING AS</a:t>
            </a:r>
          </a:p>
        </p:txBody>
      </p:sp>
    </p:spTree>
  </p:cSld>
  <p:clrMapOvr>
    <a:masterClrMapping xmlns:a="http://schemas.openxmlformats.org/drawingml/2006/main"/>
  </p:clrMapOvr>
</p:sld>
</file>