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a7de91195a4b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9123b1bdad40ec"/>
  </p:sldMasterIdLst>
  <p:sldIdLst>
    <p:sldId xmlns:r="http://schemas.openxmlformats.org/officeDocument/2006/relationships" id="256" r:id="R50d3c2488ab94ecd"/>
    <p:sldId xmlns:r="http://schemas.openxmlformats.org/officeDocument/2006/relationships" id="257" r:id="R8ea38d545c6f4c5a"/>
    <p:sldId xmlns:r="http://schemas.openxmlformats.org/officeDocument/2006/relationships" id="258" r:id="R4017a5ebad5849cf"/>
    <p:sldId xmlns:r="http://schemas.openxmlformats.org/officeDocument/2006/relationships" id="259" r:id="R244dfad7d798430c"/>
    <p:sldId xmlns:r="http://schemas.openxmlformats.org/officeDocument/2006/relationships" id="260" r:id="R968e2ed9fd4a448f"/>
    <p:sldId xmlns:r="http://schemas.openxmlformats.org/officeDocument/2006/relationships" id="261" r:id="R3f9e88d6c8db46c0"/>
    <p:sldId xmlns:r="http://schemas.openxmlformats.org/officeDocument/2006/relationships" id="262" r:id="R06ed14ffa9554f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9123b1bdad40ec" /><Relationship Type="http://schemas.openxmlformats.org/officeDocument/2006/relationships/slide" Target="/ppt/slides/slide1.xml" Id="R50d3c2488ab94ecd" /><Relationship Type="http://schemas.openxmlformats.org/officeDocument/2006/relationships/slide" Target="/ppt/slides/slide2.xml" Id="R8ea38d545c6f4c5a" /><Relationship Type="http://schemas.openxmlformats.org/officeDocument/2006/relationships/slide" Target="/ppt/slides/slide3.xml" Id="R4017a5ebad5849cf" /><Relationship Type="http://schemas.openxmlformats.org/officeDocument/2006/relationships/slide" Target="/ppt/slides/slide4.xml" Id="R244dfad7d798430c" /><Relationship Type="http://schemas.openxmlformats.org/officeDocument/2006/relationships/slide" Target="/ppt/slides/slide5.xml" Id="R968e2ed9fd4a448f" /><Relationship Type="http://schemas.openxmlformats.org/officeDocument/2006/relationships/slide" Target="/ppt/slides/slide6.xml" Id="R3f9e88d6c8db46c0" /><Relationship Type="http://schemas.openxmlformats.org/officeDocument/2006/relationships/slide" Target="/ppt/slides/slide7.xml" Id="R06ed14ffa9554f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1884bb37a24c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64e77c0b134a02" /><Relationship Type="http://schemas.openxmlformats.org/officeDocument/2006/relationships/theme" Target="/ppt/slideMasters/theme/theme1.xml" Id="R73b1c903a37d4b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64e77c0b134a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5c184317fa42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475b80867444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b0ca80fa1048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2a3e6371e74d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c99a1cda9549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cc404f13e8490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1a6e62547741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EIKESKOGVEGEN 23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EIKESKOGVEGEN 23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EIKESKOGVEGEN 23 AS ble etablert [år] og holder til i Aksdal.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EIKESKOGVEGEN 23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EIKESKOGVEGEN 23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EIKESKOGVEGEN 23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1 104 782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779 167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360 693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374 200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9 026 650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EIKESKOGVEGEN 23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RIISEN HOLDING AS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KRUSE INVEST AS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EIKESKOGVEGEN 23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Eikeskogvegen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5570 Aksdal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820 469 712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EIKESKOGVEGEN 23 AS</a:t>
            </a:r>
          </a:p>
        </p:txBody>
      </p:sp>
    </p:spTree>
  </p:cSld>
  <p:clrMapOvr>
    <a:masterClrMapping xmlns:a="http://schemas.openxmlformats.org/drawingml/2006/main"/>
  </p:clrMapOvr>
</p:sld>
</file>