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ff186a4b2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1861683d394793"/>
  </p:sldMasterIdLst>
  <p:sldIdLst>
    <p:sldId xmlns:r="http://schemas.openxmlformats.org/officeDocument/2006/relationships" id="256" r:id="Rbe0c3f102b40423a"/>
    <p:sldId xmlns:r="http://schemas.openxmlformats.org/officeDocument/2006/relationships" id="257" r:id="Re3ed90bf1cd4483a"/>
    <p:sldId xmlns:r="http://schemas.openxmlformats.org/officeDocument/2006/relationships" id="258" r:id="R1bd0950fedcc47f4"/>
    <p:sldId xmlns:r="http://schemas.openxmlformats.org/officeDocument/2006/relationships" id="259" r:id="R3f3018ef7d544a9f"/>
    <p:sldId xmlns:r="http://schemas.openxmlformats.org/officeDocument/2006/relationships" id="260" r:id="R8d4e0ba646544151"/>
    <p:sldId xmlns:r="http://schemas.openxmlformats.org/officeDocument/2006/relationships" id="261" r:id="Rab2b481f2a404fdb"/>
    <p:sldId xmlns:r="http://schemas.openxmlformats.org/officeDocument/2006/relationships" id="262" r:id="Rb3cd46c88763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861683d394793" /><Relationship Type="http://schemas.openxmlformats.org/officeDocument/2006/relationships/slide" Target="/ppt/slides/slide1.xml" Id="Rbe0c3f102b40423a" /><Relationship Type="http://schemas.openxmlformats.org/officeDocument/2006/relationships/slide" Target="/ppt/slides/slide2.xml" Id="Re3ed90bf1cd4483a" /><Relationship Type="http://schemas.openxmlformats.org/officeDocument/2006/relationships/slide" Target="/ppt/slides/slide3.xml" Id="R1bd0950fedcc47f4" /><Relationship Type="http://schemas.openxmlformats.org/officeDocument/2006/relationships/slide" Target="/ppt/slides/slide4.xml" Id="R3f3018ef7d544a9f" /><Relationship Type="http://schemas.openxmlformats.org/officeDocument/2006/relationships/slide" Target="/ppt/slides/slide5.xml" Id="R8d4e0ba646544151" /><Relationship Type="http://schemas.openxmlformats.org/officeDocument/2006/relationships/slide" Target="/ppt/slides/slide6.xml" Id="Rab2b481f2a404fdb" /><Relationship Type="http://schemas.openxmlformats.org/officeDocument/2006/relationships/slide" Target="/ppt/slides/slide7.xml" Id="Rb3cd46c88763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927411321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5e05bfaa74c7f" /><Relationship Type="http://schemas.openxmlformats.org/officeDocument/2006/relationships/theme" Target="/ppt/slideMasters/theme/theme1.xml" Id="Rd0ef266e99ea4e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c5e05bfaa7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8fc009520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50b24c8a749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5da82500646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e962be2b54d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c75ab188e4f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5a57717a1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5fd0e3a8c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VVS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1 344 393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−237 810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Vårdal, Gjennestadveien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820 334 582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VVS AS</a:t>
            </a:r>
          </a:p>
        </p:txBody>
      </p:sp>
    </p:spTree>
  </p:cSld>
  <p:clrMapOvr>
    <a:masterClrMapping xmlns:a="http://schemas.openxmlformats.org/drawingml/2006/main"/>
  </p:clrMapOvr>
</p:sld>
</file>