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5c34795ab740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91f01345ba4acb"/>
  </p:sldMasterIdLst>
  <p:sldIdLst>
    <p:sldId xmlns:r="http://schemas.openxmlformats.org/officeDocument/2006/relationships" id="256" r:id="Rd6924b35fd9849d7"/>
    <p:sldId xmlns:r="http://schemas.openxmlformats.org/officeDocument/2006/relationships" id="257" r:id="Rc0d5fe22bdd54824"/>
    <p:sldId xmlns:r="http://schemas.openxmlformats.org/officeDocument/2006/relationships" id="258" r:id="Rf1dd92da38324559"/>
    <p:sldId xmlns:r="http://schemas.openxmlformats.org/officeDocument/2006/relationships" id="259" r:id="R82139ccd8cc742b2"/>
    <p:sldId xmlns:r="http://schemas.openxmlformats.org/officeDocument/2006/relationships" id="260" r:id="Rc9968af4e0d14b5a"/>
    <p:sldId xmlns:r="http://schemas.openxmlformats.org/officeDocument/2006/relationships" id="261" r:id="Re347e09fbb0d4648"/>
    <p:sldId xmlns:r="http://schemas.openxmlformats.org/officeDocument/2006/relationships" id="262" r:id="R31a0950fa51c4d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91f01345ba4acb" /><Relationship Type="http://schemas.openxmlformats.org/officeDocument/2006/relationships/slide" Target="/ppt/slides/slide1.xml" Id="Rd6924b35fd9849d7" /><Relationship Type="http://schemas.openxmlformats.org/officeDocument/2006/relationships/slide" Target="/ppt/slides/slide2.xml" Id="Rc0d5fe22bdd54824" /><Relationship Type="http://schemas.openxmlformats.org/officeDocument/2006/relationships/slide" Target="/ppt/slides/slide3.xml" Id="Rf1dd92da38324559" /><Relationship Type="http://schemas.openxmlformats.org/officeDocument/2006/relationships/slide" Target="/ppt/slides/slide4.xml" Id="R82139ccd8cc742b2" /><Relationship Type="http://schemas.openxmlformats.org/officeDocument/2006/relationships/slide" Target="/ppt/slides/slide5.xml" Id="Rc9968af4e0d14b5a" /><Relationship Type="http://schemas.openxmlformats.org/officeDocument/2006/relationships/slide" Target="/ppt/slides/slide6.xml" Id="Re347e09fbb0d4648" /><Relationship Type="http://schemas.openxmlformats.org/officeDocument/2006/relationships/slide" Target="/ppt/slides/slide7.xml" Id="R31a0950fa51c4d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d49ecf14d340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7f4112948472c" /><Relationship Type="http://schemas.openxmlformats.org/officeDocument/2006/relationships/theme" Target="/ppt/slideMasters/theme/theme1.xml" Id="R86a57d65754c4e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f7f411294847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10794db4d49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ddcb8ef3f41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459afcef840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9fb09f68242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0a3cb84a741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ee855317846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9ce0d974c41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BURI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BURI HOLDING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2 063 284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2 063 284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HARALD SVENDSEN HOLDING AS  –  69,0 %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KVC HOLDING AS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BENTE SKJELSTAD SVENDSEN HOLDING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Hummeldalsvegen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2414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820 312 422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BURI HOLDING AS</a:t>
            </a:r>
          </a:p>
        </p:txBody>
      </p:sp>
    </p:spTree>
  </p:cSld>
  <p:clrMapOvr>
    <a:masterClrMapping xmlns:a="http://schemas.openxmlformats.org/drawingml/2006/main"/>
  </p:clrMapOvr>
</p:sld>
</file>