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ea159329a5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8a0f24df424950"/>
  </p:sldMasterIdLst>
  <p:sldIdLst>
    <p:sldId xmlns:r="http://schemas.openxmlformats.org/officeDocument/2006/relationships" id="256" r:id="R8eb6e7e574924d1a"/>
    <p:sldId xmlns:r="http://schemas.openxmlformats.org/officeDocument/2006/relationships" id="257" r:id="R2e3e68b9435c4087"/>
    <p:sldId xmlns:r="http://schemas.openxmlformats.org/officeDocument/2006/relationships" id="258" r:id="R6304b337a3e34835"/>
    <p:sldId xmlns:r="http://schemas.openxmlformats.org/officeDocument/2006/relationships" id="259" r:id="Red7bc0c087004c61"/>
    <p:sldId xmlns:r="http://schemas.openxmlformats.org/officeDocument/2006/relationships" id="260" r:id="Rf6ac2c4000434b92"/>
    <p:sldId xmlns:r="http://schemas.openxmlformats.org/officeDocument/2006/relationships" id="261" r:id="R9439c3285de74bfa"/>
    <p:sldId xmlns:r="http://schemas.openxmlformats.org/officeDocument/2006/relationships" id="262" r:id="R962eeabbdd01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a0f24df424950" /><Relationship Type="http://schemas.openxmlformats.org/officeDocument/2006/relationships/slide" Target="/ppt/slides/slide1.xml" Id="R8eb6e7e574924d1a" /><Relationship Type="http://schemas.openxmlformats.org/officeDocument/2006/relationships/slide" Target="/ppt/slides/slide2.xml" Id="R2e3e68b9435c4087" /><Relationship Type="http://schemas.openxmlformats.org/officeDocument/2006/relationships/slide" Target="/ppt/slides/slide3.xml" Id="R6304b337a3e34835" /><Relationship Type="http://schemas.openxmlformats.org/officeDocument/2006/relationships/slide" Target="/ppt/slides/slide4.xml" Id="Red7bc0c087004c61" /><Relationship Type="http://schemas.openxmlformats.org/officeDocument/2006/relationships/slide" Target="/ppt/slides/slide5.xml" Id="Rf6ac2c4000434b92" /><Relationship Type="http://schemas.openxmlformats.org/officeDocument/2006/relationships/slide" Target="/ppt/slides/slide6.xml" Id="R9439c3285de74bfa" /><Relationship Type="http://schemas.openxmlformats.org/officeDocument/2006/relationships/slide" Target="/ppt/slides/slide7.xml" Id="R962eeabbdd01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644640d594c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229366043480a" /><Relationship Type="http://schemas.openxmlformats.org/officeDocument/2006/relationships/theme" Target="/ppt/slideMasters/theme/theme1.xml" Id="Rebd699a4bce2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a22936604348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2b266d7c545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6eeaed45241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69751a48f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04eac522d49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cb78ea202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04538a0f7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ef4bbe36143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HAIRFORCE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HAIRFORCE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5 029 574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357 779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1 354 008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BARKVED CATHRINE SHIL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Cathrine Barkved, Madlaveien 360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4044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820 288 912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HAIRFORCE AS</a:t>
            </a:r>
          </a:p>
        </p:txBody>
      </p:sp>
    </p:spTree>
  </p:cSld>
  <p:clrMapOvr>
    <a:masterClrMapping xmlns:a="http://schemas.openxmlformats.org/drawingml/2006/main"/>
  </p:clrMapOvr>
</p:sld>
</file>