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4e577f909f9401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90ceb3b822f4cc6"/>
  </p:sldMasterIdLst>
  <p:sldIdLst>
    <p:sldId xmlns:r="http://schemas.openxmlformats.org/officeDocument/2006/relationships" id="256" r:id="R45b551119b914f16"/>
    <p:sldId xmlns:r="http://schemas.openxmlformats.org/officeDocument/2006/relationships" id="257" r:id="R0909e2e258e44a7c"/>
    <p:sldId xmlns:r="http://schemas.openxmlformats.org/officeDocument/2006/relationships" id="258" r:id="R645da98f30814c49"/>
    <p:sldId xmlns:r="http://schemas.openxmlformats.org/officeDocument/2006/relationships" id="259" r:id="R95aeabb355ed4e19"/>
    <p:sldId xmlns:r="http://schemas.openxmlformats.org/officeDocument/2006/relationships" id="260" r:id="Rd7971006ae2441b2"/>
    <p:sldId xmlns:r="http://schemas.openxmlformats.org/officeDocument/2006/relationships" id="261" r:id="R66623e9871ff4fc4"/>
    <p:sldId xmlns:r="http://schemas.openxmlformats.org/officeDocument/2006/relationships" id="262" r:id="Rdb7def5bbd82434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90ceb3b822f4cc6" /><Relationship Type="http://schemas.openxmlformats.org/officeDocument/2006/relationships/slide" Target="/ppt/slides/slide1.xml" Id="R45b551119b914f16" /><Relationship Type="http://schemas.openxmlformats.org/officeDocument/2006/relationships/slide" Target="/ppt/slides/slide2.xml" Id="R0909e2e258e44a7c" /><Relationship Type="http://schemas.openxmlformats.org/officeDocument/2006/relationships/slide" Target="/ppt/slides/slide3.xml" Id="R645da98f30814c49" /><Relationship Type="http://schemas.openxmlformats.org/officeDocument/2006/relationships/slide" Target="/ppt/slides/slide4.xml" Id="R95aeabb355ed4e19" /><Relationship Type="http://schemas.openxmlformats.org/officeDocument/2006/relationships/slide" Target="/ppt/slides/slide5.xml" Id="Rd7971006ae2441b2" /><Relationship Type="http://schemas.openxmlformats.org/officeDocument/2006/relationships/slide" Target="/ppt/slides/slide6.xml" Id="R66623e9871ff4fc4" /><Relationship Type="http://schemas.openxmlformats.org/officeDocument/2006/relationships/slide" Target="/ppt/slides/slide7.xml" Id="Rdb7def5bbd82434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20bdc39233a4ac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7a32c80b0442ad" /><Relationship Type="http://schemas.openxmlformats.org/officeDocument/2006/relationships/theme" Target="/ppt/slideMasters/theme/theme1.xml" Id="Rb1ea9def9bbb400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f7a32c80b0442a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40833fcac4435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798fdc617f482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511a85e14641b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16de255ba5408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f5d68ed7804c3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7a5d04cce84a2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71562afeaf4cf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ALSTAHAUG PARKERING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ALSTAHAUG PARKERING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ALSTAHAUG PARKERING AS ble etablert [år] og holder til i Sandnessjøen.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ALSTAHAUG PARKERING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ALSTAHAUG PARKERING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ALSTAHAUG PARKERING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4 776 950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944 549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758 440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2 748 186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3 697 432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ALSTAHAUG PARKERING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ALSTAHAUG KOMMUNE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ALSTAHAUG PARKERING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Torolv Kveldulvsons gate 55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8800 Sandnessjøen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820 288 092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ALSTAHAUG PARKERING AS</a:t>
            </a:r>
          </a:p>
        </p:txBody>
      </p:sp>
    </p:spTree>
  </p:cSld>
  <p:clrMapOvr>
    <a:masterClrMapping xmlns:a="http://schemas.openxmlformats.org/drawingml/2006/main"/>
  </p:clrMapOvr>
</p:sld>
</file>