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8f9b331a5b4486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77290d957db4a4e"/>
  </p:sldMasterIdLst>
  <p:sldIdLst>
    <p:sldId xmlns:r="http://schemas.openxmlformats.org/officeDocument/2006/relationships" id="256" r:id="R369e521e83cc4845"/>
    <p:sldId xmlns:r="http://schemas.openxmlformats.org/officeDocument/2006/relationships" id="257" r:id="R1d4491325d6c480b"/>
    <p:sldId xmlns:r="http://schemas.openxmlformats.org/officeDocument/2006/relationships" id="258" r:id="Rb7f10f4b0eea4d5b"/>
    <p:sldId xmlns:r="http://schemas.openxmlformats.org/officeDocument/2006/relationships" id="259" r:id="R204c06898f254c4b"/>
    <p:sldId xmlns:r="http://schemas.openxmlformats.org/officeDocument/2006/relationships" id="260" r:id="Rdb561f06b07b43a6"/>
    <p:sldId xmlns:r="http://schemas.openxmlformats.org/officeDocument/2006/relationships" id="261" r:id="R05c17501ab45440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7290d957db4a4e" /><Relationship Type="http://schemas.openxmlformats.org/officeDocument/2006/relationships/slide" Target="/ppt/slides/slide1.xml" Id="R369e521e83cc4845" /><Relationship Type="http://schemas.openxmlformats.org/officeDocument/2006/relationships/slide" Target="/ppt/slides/slide2.xml" Id="R1d4491325d6c480b" /><Relationship Type="http://schemas.openxmlformats.org/officeDocument/2006/relationships/slide" Target="/ppt/slides/slide3.xml" Id="Rb7f10f4b0eea4d5b" /><Relationship Type="http://schemas.openxmlformats.org/officeDocument/2006/relationships/slide" Target="/ppt/slides/slide4.xml" Id="R204c06898f254c4b" /><Relationship Type="http://schemas.openxmlformats.org/officeDocument/2006/relationships/slide" Target="/ppt/slides/slide5.xml" Id="Rdb561f06b07b43a6" /><Relationship Type="http://schemas.openxmlformats.org/officeDocument/2006/relationships/slide" Target="/ppt/slides/slide6.xml" Id="R05c17501ab45440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319cf0818c457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f1a1f9a66142c8" /><Relationship Type="http://schemas.openxmlformats.org/officeDocument/2006/relationships/theme" Target="/ppt/slideMasters/theme/theme1.xml" Id="Rfc13d379b8b3455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0f1a1f9a66142c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7853698bc24e4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380db6f81d4db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df018c1293489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c5557c31ec48b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304e164a2f40e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5f326d0ed0480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SIVERTSEN MILJØARBEID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SIVERTSEN MILJØARBEID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SIVERTSEN MILJØARBEID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SIVERTSEN MILJØARBEID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SIVERTSEN MILJØARBEID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SIVERTSEN MILJØARBEID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2018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561 212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−12 445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−12 358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12 072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91 240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SIVERTSEN MILJØARBEID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820 274 512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SIVERTSEN MILJØARBEID AS</a:t>
            </a:r>
          </a:p>
        </p:txBody>
      </p:sp>
    </p:spTree>
  </p:cSld>
  <p:clrMapOvr>
    <a:masterClrMapping xmlns:a="http://schemas.openxmlformats.org/drawingml/2006/main"/>
  </p:clrMapOvr>
</p:sld>
</file>