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7e5a3269854c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65d97630264e99"/>
  </p:sldMasterIdLst>
  <p:sldIdLst>
    <p:sldId xmlns:r="http://schemas.openxmlformats.org/officeDocument/2006/relationships" id="256" r:id="R4f8493cd0abe4854"/>
    <p:sldId xmlns:r="http://schemas.openxmlformats.org/officeDocument/2006/relationships" id="257" r:id="Rc3686631f65449ad"/>
    <p:sldId xmlns:r="http://schemas.openxmlformats.org/officeDocument/2006/relationships" id="258" r:id="Rb141b296b3f04799"/>
    <p:sldId xmlns:r="http://schemas.openxmlformats.org/officeDocument/2006/relationships" id="259" r:id="R1112687fb1a5475f"/>
    <p:sldId xmlns:r="http://schemas.openxmlformats.org/officeDocument/2006/relationships" id="260" r:id="Rea261f38f59f4948"/>
    <p:sldId xmlns:r="http://schemas.openxmlformats.org/officeDocument/2006/relationships" id="261" r:id="R38ee58be4b1f4742"/>
    <p:sldId xmlns:r="http://schemas.openxmlformats.org/officeDocument/2006/relationships" id="262" r:id="R8805732befca46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65d97630264e99" /><Relationship Type="http://schemas.openxmlformats.org/officeDocument/2006/relationships/slide" Target="/ppt/slides/slide1.xml" Id="R4f8493cd0abe4854" /><Relationship Type="http://schemas.openxmlformats.org/officeDocument/2006/relationships/slide" Target="/ppt/slides/slide2.xml" Id="Rc3686631f65449ad" /><Relationship Type="http://schemas.openxmlformats.org/officeDocument/2006/relationships/slide" Target="/ppt/slides/slide3.xml" Id="Rb141b296b3f04799" /><Relationship Type="http://schemas.openxmlformats.org/officeDocument/2006/relationships/slide" Target="/ppt/slides/slide4.xml" Id="R1112687fb1a5475f" /><Relationship Type="http://schemas.openxmlformats.org/officeDocument/2006/relationships/slide" Target="/ppt/slides/slide5.xml" Id="Rea261f38f59f4948" /><Relationship Type="http://schemas.openxmlformats.org/officeDocument/2006/relationships/slide" Target="/ppt/slides/slide6.xml" Id="R38ee58be4b1f4742" /><Relationship Type="http://schemas.openxmlformats.org/officeDocument/2006/relationships/slide" Target="/ppt/slides/slide7.xml" Id="R8805732befca46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90c8ba326646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14f9960f34ff6" /><Relationship Type="http://schemas.openxmlformats.org/officeDocument/2006/relationships/theme" Target="/ppt/slideMasters/theme/theme1.xml" Id="Rc68e5d593ac74c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214f9960f34f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aca5766354b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5ddf76ef640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99937a64840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a9b6f1b1446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f45439ab742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dbd9a85d948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37cb6eace45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NETNORMAN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NETNORMAN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NETNORMAN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NETNORMAN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NETNORMAN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NETNORMAN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2 524 050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789 338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531 710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365 912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1 425 466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NETNORMAN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NORMAN ROY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NETNORMAN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Sendsmart Solutions, Pløens gate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820 260 732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NETNORMAN HOLDING AS</a:t>
            </a:r>
          </a:p>
        </p:txBody>
      </p:sp>
    </p:spTree>
  </p:cSld>
  <p:clrMapOvr>
    <a:masterClrMapping xmlns:a="http://schemas.openxmlformats.org/drawingml/2006/main"/>
  </p:clrMapOvr>
</p:sld>
</file>