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1bb9deae94a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2a2296c267415c"/>
  </p:sldMasterIdLst>
  <p:sldIdLst>
    <p:sldId xmlns:r="http://schemas.openxmlformats.org/officeDocument/2006/relationships" id="256" r:id="Ra09690f3e11249ab"/>
    <p:sldId xmlns:r="http://schemas.openxmlformats.org/officeDocument/2006/relationships" id="257" r:id="R21994e72959e439e"/>
    <p:sldId xmlns:r="http://schemas.openxmlformats.org/officeDocument/2006/relationships" id="258" r:id="R9a79ba50352948c1"/>
    <p:sldId xmlns:r="http://schemas.openxmlformats.org/officeDocument/2006/relationships" id="259" r:id="Ra6bd777bc6254e10"/>
    <p:sldId xmlns:r="http://schemas.openxmlformats.org/officeDocument/2006/relationships" id="260" r:id="Racb02213923043aa"/>
    <p:sldId xmlns:r="http://schemas.openxmlformats.org/officeDocument/2006/relationships" id="261" r:id="R050f50b80e764bb8"/>
    <p:sldId xmlns:r="http://schemas.openxmlformats.org/officeDocument/2006/relationships" id="262" r:id="R7de5cd47dacd41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2a2296c267415c" /><Relationship Type="http://schemas.openxmlformats.org/officeDocument/2006/relationships/slide" Target="/ppt/slides/slide1.xml" Id="Ra09690f3e11249ab" /><Relationship Type="http://schemas.openxmlformats.org/officeDocument/2006/relationships/slide" Target="/ppt/slides/slide2.xml" Id="R21994e72959e439e" /><Relationship Type="http://schemas.openxmlformats.org/officeDocument/2006/relationships/slide" Target="/ppt/slides/slide3.xml" Id="R9a79ba50352948c1" /><Relationship Type="http://schemas.openxmlformats.org/officeDocument/2006/relationships/slide" Target="/ppt/slides/slide4.xml" Id="Ra6bd777bc6254e10" /><Relationship Type="http://schemas.openxmlformats.org/officeDocument/2006/relationships/slide" Target="/ppt/slides/slide5.xml" Id="Racb02213923043aa" /><Relationship Type="http://schemas.openxmlformats.org/officeDocument/2006/relationships/slide" Target="/ppt/slides/slide6.xml" Id="R050f50b80e764bb8" /><Relationship Type="http://schemas.openxmlformats.org/officeDocument/2006/relationships/slide" Target="/ppt/slides/slide7.xml" Id="R7de5cd47dacd41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04430bbe44e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835bd77064f4b" /><Relationship Type="http://schemas.openxmlformats.org/officeDocument/2006/relationships/theme" Target="/ppt/slideMasters/theme/theme1.xml" Id="R253b61852cd542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835bd77064f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40801396f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a87c4409548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41404d87348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7e42b49c8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7d17a69a45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b208cdd2f45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cb6e25c3b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KJELLERHOLEN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KJELLERHOLEN BILVERKSTED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250 593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543 211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ABDULRAHEEM JUWAD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820 246 152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KJELLERHOLEN BILVERKSTED AS</a:t>
            </a:r>
          </a:p>
        </p:txBody>
      </p:sp>
    </p:spTree>
  </p:cSld>
  <p:clrMapOvr>
    <a:masterClrMapping xmlns:a="http://schemas.openxmlformats.org/drawingml/2006/main"/>
  </p:clrMapOvr>
</p:sld>
</file>