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a43ebb2a784e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3577585518419e"/>
  </p:sldMasterIdLst>
  <p:sldIdLst>
    <p:sldId xmlns:r="http://schemas.openxmlformats.org/officeDocument/2006/relationships" id="256" r:id="R8bd67fa762f34ffd"/>
    <p:sldId xmlns:r="http://schemas.openxmlformats.org/officeDocument/2006/relationships" id="257" r:id="Rdfc303f90a8e4a5a"/>
    <p:sldId xmlns:r="http://schemas.openxmlformats.org/officeDocument/2006/relationships" id="258" r:id="Re0e6d744b1e54b70"/>
    <p:sldId xmlns:r="http://schemas.openxmlformats.org/officeDocument/2006/relationships" id="259" r:id="Rc5de729b96e94b57"/>
    <p:sldId xmlns:r="http://schemas.openxmlformats.org/officeDocument/2006/relationships" id="260" r:id="R6e1b003ee4834246"/>
    <p:sldId xmlns:r="http://schemas.openxmlformats.org/officeDocument/2006/relationships" id="261" r:id="Red01784139f54d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3577585518419e" /><Relationship Type="http://schemas.openxmlformats.org/officeDocument/2006/relationships/slide" Target="/ppt/slides/slide1.xml" Id="R8bd67fa762f34ffd" /><Relationship Type="http://schemas.openxmlformats.org/officeDocument/2006/relationships/slide" Target="/ppt/slides/slide2.xml" Id="Rdfc303f90a8e4a5a" /><Relationship Type="http://schemas.openxmlformats.org/officeDocument/2006/relationships/slide" Target="/ppt/slides/slide3.xml" Id="Re0e6d744b1e54b70" /><Relationship Type="http://schemas.openxmlformats.org/officeDocument/2006/relationships/slide" Target="/ppt/slides/slide4.xml" Id="Rc5de729b96e94b57" /><Relationship Type="http://schemas.openxmlformats.org/officeDocument/2006/relationships/slide" Target="/ppt/slides/slide5.xml" Id="R6e1b003ee4834246" /><Relationship Type="http://schemas.openxmlformats.org/officeDocument/2006/relationships/slide" Target="/ppt/slides/slide6.xml" Id="Red01784139f54d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c30b81b1704c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aca2629cce46e2" /><Relationship Type="http://schemas.openxmlformats.org/officeDocument/2006/relationships/theme" Target="/ppt/slideMasters/theme/theme1.xml" Id="Raca1f2472e5b4b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aca2629cce46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6c56e93b7b4a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c2ac58f67e43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ec886cf3f144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f65a329f4b4b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46543eeb4b4d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a182c678874c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B.GOA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B.GOA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B.GOA INVEST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B.GOA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B.GOA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B.GOA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BJØRNAR GOA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B.GOA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Jonsokvegen 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4344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820 235 002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B.GOA INVEST AS</a:t>
            </a:r>
          </a:p>
        </p:txBody>
      </p:sp>
    </p:spTree>
  </p:cSld>
  <p:clrMapOvr>
    <a:masterClrMapping xmlns:a="http://schemas.openxmlformats.org/drawingml/2006/main"/>
  </p:clrMapOvr>
</p:sld>
</file>