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40245c07c5e437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9654c03564d4d5b"/>
  </p:sldMasterIdLst>
  <p:sldIdLst>
    <p:sldId xmlns:r="http://schemas.openxmlformats.org/officeDocument/2006/relationships" id="256" r:id="Rcade81fc27374537"/>
    <p:sldId xmlns:r="http://schemas.openxmlformats.org/officeDocument/2006/relationships" id="257" r:id="R954602b3f74f4b7c"/>
    <p:sldId xmlns:r="http://schemas.openxmlformats.org/officeDocument/2006/relationships" id="258" r:id="R4a2cbfa3b0884cfe"/>
    <p:sldId xmlns:r="http://schemas.openxmlformats.org/officeDocument/2006/relationships" id="259" r:id="R1f107febc7cd451d"/>
    <p:sldId xmlns:r="http://schemas.openxmlformats.org/officeDocument/2006/relationships" id="260" r:id="Reddfe0f369c049c1"/>
    <p:sldId xmlns:r="http://schemas.openxmlformats.org/officeDocument/2006/relationships" id="261" r:id="R9f990688dc25468e"/>
    <p:sldId xmlns:r="http://schemas.openxmlformats.org/officeDocument/2006/relationships" id="262" r:id="R01bdd396e4554b2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9654c03564d4d5b" /><Relationship Type="http://schemas.openxmlformats.org/officeDocument/2006/relationships/slide" Target="/ppt/slides/slide1.xml" Id="Rcade81fc27374537" /><Relationship Type="http://schemas.openxmlformats.org/officeDocument/2006/relationships/slide" Target="/ppt/slides/slide2.xml" Id="R954602b3f74f4b7c" /><Relationship Type="http://schemas.openxmlformats.org/officeDocument/2006/relationships/slide" Target="/ppt/slides/slide3.xml" Id="R4a2cbfa3b0884cfe" /><Relationship Type="http://schemas.openxmlformats.org/officeDocument/2006/relationships/slide" Target="/ppt/slides/slide4.xml" Id="R1f107febc7cd451d" /><Relationship Type="http://schemas.openxmlformats.org/officeDocument/2006/relationships/slide" Target="/ppt/slides/slide5.xml" Id="Reddfe0f369c049c1" /><Relationship Type="http://schemas.openxmlformats.org/officeDocument/2006/relationships/slide" Target="/ppt/slides/slide6.xml" Id="R9f990688dc25468e" /><Relationship Type="http://schemas.openxmlformats.org/officeDocument/2006/relationships/slide" Target="/ppt/slides/slide7.xml" Id="R01bdd396e4554b2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44e76aae81e4e7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a86eb612f4440d" /><Relationship Type="http://schemas.openxmlformats.org/officeDocument/2006/relationships/theme" Target="/ppt/slideMasters/theme/theme1.xml" Id="Rbdda60142f5a4f1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ba86eb612f4440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6c33fbe26a404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62fb52019f4d2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560396e2cb4af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32fc1e20f4497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72f1e0382a4b8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cf45655f59471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9b2ae93d03484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SERIØST FIRMA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SERIØST FIRMA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SERIØST FIRMA AS ble etablert [år] og holder til i Kapp.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SERIØST FIRMA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SERIØST FIRMA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SERIØST FIRMA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19 975 381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651 137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507 546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1 483 325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6 700 332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SERIØST FIRMA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URBANE TOTNINGER AS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DYRUD TORBJØRN  –  15,0 %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GUSTAV NILSEN AS  –  15,0 %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ISAK HOLDING AS  –  15,0 %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NYLAND THOMAS  –  15,0 %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ØSTBY PAUL HÅVARD  –  15,0 %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SERIØST FIRMA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Fabrikkvegen 52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2849 Kapp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820 234 502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SERIØST FIRMA AS</a:t>
            </a:r>
          </a:p>
        </p:txBody>
      </p:sp>
    </p:spTree>
  </p:cSld>
  <p:clrMapOvr>
    <a:masterClrMapping xmlns:a="http://schemas.openxmlformats.org/drawingml/2006/main"/>
  </p:clrMapOvr>
</p:sld>
</file>