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374e27dcef4d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7a8234a8c64952"/>
  </p:sldMasterIdLst>
  <p:sldIdLst>
    <p:sldId xmlns:r="http://schemas.openxmlformats.org/officeDocument/2006/relationships" id="256" r:id="R770d285198784948"/>
    <p:sldId xmlns:r="http://schemas.openxmlformats.org/officeDocument/2006/relationships" id="257" r:id="R9cbeebbefaed433b"/>
    <p:sldId xmlns:r="http://schemas.openxmlformats.org/officeDocument/2006/relationships" id="258" r:id="Rf561a27b380a43dc"/>
    <p:sldId xmlns:r="http://schemas.openxmlformats.org/officeDocument/2006/relationships" id="259" r:id="Rea2b46961e4c4c21"/>
    <p:sldId xmlns:r="http://schemas.openxmlformats.org/officeDocument/2006/relationships" id="260" r:id="R6824788557444fb1"/>
    <p:sldId xmlns:r="http://schemas.openxmlformats.org/officeDocument/2006/relationships" id="261" r:id="R821dd3c37a274a0b"/>
    <p:sldId xmlns:r="http://schemas.openxmlformats.org/officeDocument/2006/relationships" id="262" r:id="R60c95cb62ca34f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a8234a8c64952" /><Relationship Type="http://schemas.openxmlformats.org/officeDocument/2006/relationships/slide" Target="/ppt/slides/slide1.xml" Id="R770d285198784948" /><Relationship Type="http://schemas.openxmlformats.org/officeDocument/2006/relationships/slide" Target="/ppt/slides/slide2.xml" Id="R9cbeebbefaed433b" /><Relationship Type="http://schemas.openxmlformats.org/officeDocument/2006/relationships/slide" Target="/ppt/slides/slide3.xml" Id="Rf561a27b380a43dc" /><Relationship Type="http://schemas.openxmlformats.org/officeDocument/2006/relationships/slide" Target="/ppt/slides/slide4.xml" Id="Rea2b46961e4c4c21" /><Relationship Type="http://schemas.openxmlformats.org/officeDocument/2006/relationships/slide" Target="/ppt/slides/slide5.xml" Id="R6824788557444fb1" /><Relationship Type="http://schemas.openxmlformats.org/officeDocument/2006/relationships/slide" Target="/ppt/slides/slide6.xml" Id="R821dd3c37a274a0b" /><Relationship Type="http://schemas.openxmlformats.org/officeDocument/2006/relationships/slide" Target="/ppt/slides/slide7.xml" Id="R60c95cb62ca34f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a1cdfbbc441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408f2e0cf454b" /><Relationship Type="http://schemas.openxmlformats.org/officeDocument/2006/relationships/theme" Target="/ppt/slideMasters/theme/theme1.xml" Id="R7197bd32a4984a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3408f2e0cf45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35363d5ea4e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7a7baa94a49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392381ab24d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d002f9ce345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599c5a5ab4b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fb31c85a347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d53e9a2f04e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PILEGÅRDEN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PILEGÅRDEN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−757 489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−1 492 880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9 118 085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9 781 574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KRAGERUD ROLF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v/Kragerud, Slemdalsveien 81C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82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rolf@kragerud.no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820 232 992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PILEGÅRDEN AS</a:t>
            </a:r>
          </a:p>
        </p:txBody>
      </p:sp>
    </p:spTree>
  </p:cSld>
  <p:clrMapOvr>
    <a:masterClrMapping xmlns:a="http://schemas.openxmlformats.org/drawingml/2006/main"/>
  </p:clrMapOvr>
</p:sld>
</file>