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5d3309062046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6649755e4347dc"/>
  </p:sldMasterIdLst>
  <p:sldIdLst>
    <p:sldId xmlns:r="http://schemas.openxmlformats.org/officeDocument/2006/relationships" id="256" r:id="Rf4d5285e477a466d"/>
    <p:sldId xmlns:r="http://schemas.openxmlformats.org/officeDocument/2006/relationships" id="257" r:id="R9216baba495b4c8b"/>
    <p:sldId xmlns:r="http://schemas.openxmlformats.org/officeDocument/2006/relationships" id="258" r:id="Rfcfe227523084772"/>
    <p:sldId xmlns:r="http://schemas.openxmlformats.org/officeDocument/2006/relationships" id="259" r:id="R3122e20a990e4174"/>
    <p:sldId xmlns:r="http://schemas.openxmlformats.org/officeDocument/2006/relationships" id="260" r:id="R0ffec6b62266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649755e4347dc" /><Relationship Type="http://schemas.openxmlformats.org/officeDocument/2006/relationships/slide" Target="/ppt/slides/slide1.xml" Id="Rf4d5285e477a466d" /><Relationship Type="http://schemas.openxmlformats.org/officeDocument/2006/relationships/slide" Target="/ppt/slides/slide2.xml" Id="R9216baba495b4c8b" /><Relationship Type="http://schemas.openxmlformats.org/officeDocument/2006/relationships/slide" Target="/ppt/slides/slide3.xml" Id="Rfcfe227523084772" /><Relationship Type="http://schemas.openxmlformats.org/officeDocument/2006/relationships/slide" Target="/ppt/slides/slide4.xml" Id="R3122e20a990e4174" /><Relationship Type="http://schemas.openxmlformats.org/officeDocument/2006/relationships/slide" Target="/ppt/slides/slide5.xml" Id="R0ffec6b62266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109c61ead4a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0a25a829b457e" /><Relationship Type="http://schemas.openxmlformats.org/officeDocument/2006/relationships/theme" Target="/ppt/slideMasters/theme/theme1.xml" Id="Rb21f525e4e794a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20a25a829b45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f1ef0258847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269fcc9f649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1ad023a4642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68870a8c6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724911b20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MAGIC PERFORMANCE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PERFORMANCE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MAGIC PERFORMANCE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PERFORMANCE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PERFORMANCE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PERFORMANCE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820 228 502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PERFORMANCE AS</a:t>
            </a:r>
          </a:p>
        </p:txBody>
      </p:sp>
    </p:spTree>
  </p:cSld>
  <p:clrMapOvr>
    <a:masterClrMapping xmlns:a="http://schemas.openxmlformats.org/drawingml/2006/main"/>
  </p:clrMapOvr>
</p:sld>
</file>