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faf01934f448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276d06e1cd4e33"/>
  </p:sldMasterIdLst>
  <p:sldIdLst>
    <p:sldId xmlns:r="http://schemas.openxmlformats.org/officeDocument/2006/relationships" id="256" r:id="Rf29481d755844385"/>
    <p:sldId xmlns:r="http://schemas.openxmlformats.org/officeDocument/2006/relationships" id="257" r:id="R14d8bcfd51de4eb5"/>
    <p:sldId xmlns:r="http://schemas.openxmlformats.org/officeDocument/2006/relationships" id="258" r:id="R2c2ca0e5d2d146e7"/>
    <p:sldId xmlns:r="http://schemas.openxmlformats.org/officeDocument/2006/relationships" id="259" r:id="R254c46c026b34ef7"/>
    <p:sldId xmlns:r="http://schemas.openxmlformats.org/officeDocument/2006/relationships" id="260" r:id="R391097497fe04e9c"/>
    <p:sldId xmlns:r="http://schemas.openxmlformats.org/officeDocument/2006/relationships" id="261" r:id="Radedd01971ab423e"/>
    <p:sldId xmlns:r="http://schemas.openxmlformats.org/officeDocument/2006/relationships" id="262" r:id="R2f19c90b3c1048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276d06e1cd4e33" /><Relationship Type="http://schemas.openxmlformats.org/officeDocument/2006/relationships/slide" Target="/ppt/slides/slide1.xml" Id="Rf29481d755844385" /><Relationship Type="http://schemas.openxmlformats.org/officeDocument/2006/relationships/slide" Target="/ppt/slides/slide2.xml" Id="R14d8bcfd51de4eb5" /><Relationship Type="http://schemas.openxmlformats.org/officeDocument/2006/relationships/slide" Target="/ppt/slides/slide3.xml" Id="R2c2ca0e5d2d146e7" /><Relationship Type="http://schemas.openxmlformats.org/officeDocument/2006/relationships/slide" Target="/ppt/slides/slide4.xml" Id="R254c46c026b34ef7" /><Relationship Type="http://schemas.openxmlformats.org/officeDocument/2006/relationships/slide" Target="/ppt/slides/slide5.xml" Id="R391097497fe04e9c" /><Relationship Type="http://schemas.openxmlformats.org/officeDocument/2006/relationships/slide" Target="/ppt/slides/slide6.xml" Id="Radedd01971ab423e" /><Relationship Type="http://schemas.openxmlformats.org/officeDocument/2006/relationships/slide" Target="/ppt/slides/slide7.xml" Id="R2f19c90b3c1048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33ebcfa5ab47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ae671bdff477f" /><Relationship Type="http://schemas.openxmlformats.org/officeDocument/2006/relationships/theme" Target="/ppt/slideMasters/theme/theme1.xml" Id="R8bd655280edf4f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1ae671bdff47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55820500e4e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fd88da82546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69d40c1e046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300f7f6004d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a2bf4ad544c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4ceb39c5a45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3524246e14a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KARBONRENS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KARBONRENS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KARBONRENS NORGE AS ble etablert [år] og holder til i Kløfta.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KARBONRENS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KARBONRENS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KARBONRENS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2 606 494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−384 692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316 318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KARBONRENS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HÅVARD ENGEN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KARBONRENS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Trondheimsvegen - Kløfta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2040 Kløfta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820 226 402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KARBONRENS NORGE AS</a:t>
            </a:r>
          </a:p>
        </p:txBody>
      </p:sp>
    </p:spTree>
  </p:cSld>
  <p:clrMapOvr>
    <a:masterClrMapping xmlns:a="http://schemas.openxmlformats.org/drawingml/2006/main"/>
  </p:clrMapOvr>
</p:sld>
</file>