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31e3a362a241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652feeb1e540ad"/>
  </p:sldMasterIdLst>
  <p:sldIdLst>
    <p:sldId xmlns:r="http://schemas.openxmlformats.org/officeDocument/2006/relationships" id="256" r:id="R8393c06a92924a2c"/>
    <p:sldId xmlns:r="http://schemas.openxmlformats.org/officeDocument/2006/relationships" id="257" r:id="R82061922dee340c1"/>
    <p:sldId xmlns:r="http://schemas.openxmlformats.org/officeDocument/2006/relationships" id="258" r:id="Rc6c716b9944b435c"/>
    <p:sldId xmlns:r="http://schemas.openxmlformats.org/officeDocument/2006/relationships" id="259" r:id="R75afc6b081b0411a"/>
    <p:sldId xmlns:r="http://schemas.openxmlformats.org/officeDocument/2006/relationships" id="260" r:id="R7f3930b65172492b"/>
    <p:sldId xmlns:r="http://schemas.openxmlformats.org/officeDocument/2006/relationships" id="261" r:id="R511806abddcc42c5"/>
    <p:sldId xmlns:r="http://schemas.openxmlformats.org/officeDocument/2006/relationships" id="262" r:id="Rc45ddd0b949f43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52feeb1e540ad" /><Relationship Type="http://schemas.openxmlformats.org/officeDocument/2006/relationships/slide" Target="/ppt/slides/slide1.xml" Id="R8393c06a92924a2c" /><Relationship Type="http://schemas.openxmlformats.org/officeDocument/2006/relationships/slide" Target="/ppt/slides/slide2.xml" Id="R82061922dee340c1" /><Relationship Type="http://schemas.openxmlformats.org/officeDocument/2006/relationships/slide" Target="/ppt/slides/slide3.xml" Id="Rc6c716b9944b435c" /><Relationship Type="http://schemas.openxmlformats.org/officeDocument/2006/relationships/slide" Target="/ppt/slides/slide4.xml" Id="R75afc6b081b0411a" /><Relationship Type="http://schemas.openxmlformats.org/officeDocument/2006/relationships/slide" Target="/ppt/slides/slide5.xml" Id="R7f3930b65172492b" /><Relationship Type="http://schemas.openxmlformats.org/officeDocument/2006/relationships/slide" Target="/ppt/slides/slide6.xml" Id="R511806abddcc42c5" /><Relationship Type="http://schemas.openxmlformats.org/officeDocument/2006/relationships/slide" Target="/ppt/slides/slide7.xml" Id="Rc45ddd0b949f43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fbd8b45294e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dc326fb1e4513" /><Relationship Type="http://schemas.openxmlformats.org/officeDocument/2006/relationships/theme" Target="/ppt/slideMasters/theme/theme1.xml" Id="R9e47a0b9a3d041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dc326fb1e45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b2ddeaa414e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27492f844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dce631c5f4e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f3465cad747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5e7ae9424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090f5230444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aebc775e247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GALLEBERGVEIEN 119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GALLEBERGVEIEN 119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GALLEBERGVEIEN 119 HOLDING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GALLEBERGVEIEN 119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GALLEBERGVEIEN 119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GALLEBERGVEIEN 119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822 862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3 879 411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3 939 300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GALLEBERGVEIEN 119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BRENNE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GALLEBERGVEIEN 119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Gallebergveien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3073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820 164 482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GALLEBERGVEIEN 119 HOLDING AS</a:t>
            </a:r>
          </a:p>
        </p:txBody>
      </p:sp>
    </p:spTree>
  </p:cSld>
  <p:clrMapOvr>
    <a:masterClrMapping xmlns:a="http://schemas.openxmlformats.org/drawingml/2006/main"/>
  </p:clrMapOvr>
</p:sld>
</file>