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8d38970ce924b0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8fecb61b64f42c9"/>
  </p:sldMasterIdLst>
  <p:sldIdLst>
    <p:sldId xmlns:r="http://schemas.openxmlformats.org/officeDocument/2006/relationships" id="256" r:id="Rd88c8dc48ae24d7b"/>
    <p:sldId xmlns:r="http://schemas.openxmlformats.org/officeDocument/2006/relationships" id="257" r:id="Rc5f1a935df8a4812"/>
    <p:sldId xmlns:r="http://schemas.openxmlformats.org/officeDocument/2006/relationships" id="258" r:id="Reea0d322664945c3"/>
    <p:sldId xmlns:r="http://schemas.openxmlformats.org/officeDocument/2006/relationships" id="259" r:id="R1f6d03fe325147f8"/>
    <p:sldId xmlns:r="http://schemas.openxmlformats.org/officeDocument/2006/relationships" id="260" r:id="Rd4f926f506cc4720"/>
    <p:sldId xmlns:r="http://schemas.openxmlformats.org/officeDocument/2006/relationships" id="261" r:id="R696ab4e22bfd4f9d"/>
    <p:sldId xmlns:r="http://schemas.openxmlformats.org/officeDocument/2006/relationships" id="262" r:id="Rd017f6c1ae724b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fecb61b64f42c9" /><Relationship Type="http://schemas.openxmlformats.org/officeDocument/2006/relationships/slide" Target="/ppt/slides/slide1.xml" Id="Rd88c8dc48ae24d7b" /><Relationship Type="http://schemas.openxmlformats.org/officeDocument/2006/relationships/slide" Target="/ppt/slides/slide2.xml" Id="Rc5f1a935df8a4812" /><Relationship Type="http://schemas.openxmlformats.org/officeDocument/2006/relationships/slide" Target="/ppt/slides/slide3.xml" Id="Reea0d322664945c3" /><Relationship Type="http://schemas.openxmlformats.org/officeDocument/2006/relationships/slide" Target="/ppt/slides/slide4.xml" Id="R1f6d03fe325147f8" /><Relationship Type="http://schemas.openxmlformats.org/officeDocument/2006/relationships/slide" Target="/ppt/slides/slide5.xml" Id="Rd4f926f506cc4720" /><Relationship Type="http://schemas.openxmlformats.org/officeDocument/2006/relationships/slide" Target="/ppt/slides/slide6.xml" Id="R696ab4e22bfd4f9d" /><Relationship Type="http://schemas.openxmlformats.org/officeDocument/2006/relationships/slide" Target="/ppt/slides/slide7.xml" Id="Rd017f6c1ae724b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1f5c3521a84e3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054173ceaf4c17" /><Relationship Type="http://schemas.openxmlformats.org/officeDocument/2006/relationships/theme" Target="/ppt/slideMasters/theme/theme1.xml" Id="R44ea7ae3ec1a41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a054173ceaf4c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1ef9617f1c4e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2a6b19778d4a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0c042796b84db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1c87a5801b47b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0c49dfaa4540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be98483f40462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8af25714d94f0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UTHALDEN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UTHALDEN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UTHALDEN EIENDOM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UTHALDEN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UTHALDEN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UTHALDEN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63 643 466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63 173 578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56 364 888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386 021 411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397 399 929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UTHALDEN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MORÆUS-HANSSEN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OSCAR HENRIK MORÆUS-HANSSEN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LORENTZ MORÆUS-HANSSEN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SIF MORÆUS-HANSSEN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UTHALDEN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Etasje 10, Dronning Eufemias gate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820 157 362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UTHALDEN EIENDOM AS</a:t>
            </a:r>
          </a:p>
        </p:txBody>
      </p:sp>
    </p:spTree>
  </p:cSld>
  <p:clrMapOvr>
    <a:masterClrMapping xmlns:a="http://schemas.openxmlformats.org/drawingml/2006/main"/>
  </p:clrMapOvr>
</p:sld>
</file>