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c80ea6133745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8f6e18d0b2483a"/>
  </p:sldMasterIdLst>
  <p:sldIdLst>
    <p:sldId xmlns:r="http://schemas.openxmlformats.org/officeDocument/2006/relationships" id="256" r:id="R58053cc645a84d4c"/>
    <p:sldId xmlns:r="http://schemas.openxmlformats.org/officeDocument/2006/relationships" id="257" r:id="Rb4bd8309e43f4f6d"/>
    <p:sldId xmlns:r="http://schemas.openxmlformats.org/officeDocument/2006/relationships" id="258" r:id="Rf2e1a87e15c348da"/>
    <p:sldId xmlns:r="http://schemas.openxmlformats.org/officeDocument/2006/relationships" id="259" r:id="R465fedefa738433c"/>
    <p:sldId xmlns:r="http://schemas.openxmlformats.org/officeDocument/2006/relationships" id="260" r:id="R0f7b1d65da3c4561"/>
    <p:sldId xmlns:r="http://schemas.openxmlformats.org/officeDocument/2006/relationships" id="261" r:id="R6be7d04b56c145e8"/>
    <p:sldId xmlns:r="http://schemas.openxmlformats.org/officeDocument/2006/relationships" id="262" r:id="R0a870b5a00c745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f6e18d0b2483a" /><Relationship Type="http://schemas.openxmlformats.org/officeDocument/2006/relationships/slide" Target="/ppt/slides/slide1.xml" Id="R58053cc645a84d4c" /><Relationship Type="http://schemas.openxmlformats.org/officeDocument/2006/relationships/slide" Target="/ppt/slides/slide2.xml" Id="Rb4bd8309e43f4f6d" /><Relationship Type="http://schemas.openxmlformats.org/officeDocument/2006/relationships/slide" Target="/ppt/slides/slide3.xml" Id="Rf2e1a87e15c348da" /><Relationship Type="http://schemas.openxmlformats.org/officeDocument/2006/relationships/slide" Target="/ppt/slides/slide4.xml" Id="R465fedefa738433c" /><Relationship Type="http://schemas.openxmlformats.org/officeDocument/2006/relationships/slide" Target="/ppt/slides/slide5.xml" Id="R0f7b1d65da3c4561" /><Relationship Type="http://schemas.openxmlformats.org/officeDocument/2006/relationships/slide" Target="/ppt/slides/slide6.xml" Id="R6be7d04b56c145e8" /><Relationship Type="http://schemas.openxmlformats.org/officeDocument/2006/relationships/slide" Target="/ppt/slides/slide7.xml" Id="R0a870b5a00c745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00ee79f0fe45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08d6704764131" /><Relationship Type="http://schemas.openxmlformats.org/officeDocument/2006/relationships/theme" Target="/ppt/slideMasters/theme/theme1.xml" Id="R9b98cb1224f14a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e08d67047641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60469349f42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09f306cdc4d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5a2ddf4714b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175c004aa40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030b35b9746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064b317544e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a59ad369a41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CONARCTIC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CONARCTIC AS ble etablert [år] og holder til i Longyearbyen.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−1 945 090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7 537 931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AUNEVIK LEIF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 216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9170 Longyearbyen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820 139 852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CONARCTIC AS</a:t>
            </a:r>
          </a:p>
        </p:txBody>
      </p:sp>
    </p:spTree>
  </p:cSld>
  <p:clrMapOvr>
    <a:masterClrMapping xmlns:a="http://schemas.openxmlformats.org/drawingml/2006/main"/>
  </p:clrMapOvr>
</p:sld>
</file>