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5ade94ff6d48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74738bde854ca4"/>
  </p:sldMasterIdLst>
  <p:sldIdLst>
    <p:sldId xmlns:r="http://schemas.openxmlformats.org/officeDocument/2006/relationships" id="256" r:id="R2e5525d88ba3453f"/>
    <p:sldId xmlns:r="http://schemas.openxmlformats.org/officeDocument/2006/relationships" id="257" r:id="R9c8f754c07354515"/>
    <p:sldId xmlns:r="http://schemas.openxmlformats.org/officeDocument/2006/relationships" id="258" r:id="R8e82f250559645e4"/>
    <p:sldId xmlns:r="http://schemas.openxmlformats.org/officeDocument/2006/relationships" id="259" r:id="Rfb2911bc77014f9e"/>
    <p:sldId xmlns:r="http://schemas.openxmlformats.org/officeDocument/2006/relationships" id="260" r:id="Rf5829b4d10954fd0"/>
    <p:sldId xmlns:r="http://schemas.openxmlformats.org/officeDocument/2006/relationships" id="261" r:id="R4eb1cd31469b41b0"/>
    <p:sldId xmlns:r="http://schemas.openxmlformats.org/officeDocument/2006/relationships" id="262" r:id="R9712439afef342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4738bde854ca4" /><Relationship Type="http://schemas.openxmlformats.org/officeDocument/2006/relationships/slide" Target="/ppt/slides/slide1.xml" Id="R2e5525d88ba3453f" /><Relationship Type="http://schemas.openxmlformats.org/officeDocument/2006/relationships/slide" Target="/ppt/slides/slide2.xml" Id="R9c8f754c07354515" /><Relationship Type="http://schemas.openxmlformats.org/officeDocument/2006/relationships/slide" Target="/ppt/slides/slide3.xml" Id="R8e82f250559645e4" /><Relationship Type="http://schemas.openxmlformats.org/officeDocument/2006/relationships/slide" Target="/ppt/slides/slide4.xml" Id="Rfb2911bc77014f9e" /><Relationship Type="http://schemas.openxmlformats.org/officeDocument/2006/relationships/slide" Target="/ppt/slides/slide5.xml" Id="Rf5829b4d10954fd0" /><Relationship Type="http://schemas.openxmlformats.org/officeDocument/2006/relationships/slide" Target="/ppt/slides/slide6.xml" Id="R4eb1cd31469b41b0" /><Relationship Type="http://schemas.openxmlformats.org/officeDocument/2006/relationships/slide" Target="/ppt/slides/slide7.xml" Id="R9712439afef342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9e015bd6d64b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ec3f503dc43a3" /><Relationship Type="http://schemas.openxmlformats.org/officeDocument/2006/relationships/theme" Target="/ppt/slideMasters/theme/theme1.xml" Id="Rb8fda365c05e40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cec3f503dc43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978cd710447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8c08b04c141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9e44390874b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2199388484a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e5dc317d345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69dfdb7eb42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f17be535d40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GRÅBEIN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GRÅBEIN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GRÅBEIN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GRÅBEIN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GRÅBEIN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GRÅBEIN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2 185 994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2 188 424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GRÅBEIN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OLAVSON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GRÅBEIN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820 129 512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GRÅBEIN INVEST AS</a:t>
            </a:r>
          </a:p>
        </p:txBody>
      </p:sp>
    </p:spTree>
  </p:cSld>
  <p:clrMapOvr>
    <a:masterClrMapping xmlns:a="http://schemas.openxmlformats.org/drawingml/2006/main"/>
  </p:clrMapOvr>
</p:sld>
</file>