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83a2e900fa4b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45d43e79594af7"/>
  </p:sldMasterIdLst>
  <p:sldIdLst>
    <p:sldId xmlns:r="http://schemas.openxmlformats.org/officeDocument/2006/relationships" id="256" r:id="Rf93a1eaba1284f83"/>
    <p:sldId xmlns:r="http://schemas.openxmlformats.org/officeDocument/2006/relationships" id="257" r:id="R65db12dee1284915"/>
    <p:sldId xmlns:r="http://schemas.openxmlformats.org/officeDocument/2006/relationships" id="258" r:id="Rfe2f81cc695b48b8"/>
    <p:sldId xmlns:r="http://schemas.openxmlformats.org/officeDocument/2006/relationships" id="259" r:id="Ra9b807a37dfb49c6"/>
    <p:sldId xmlns:r="http://schemas.openxmlformats.org/officeDocument/2006/relationships" id="260" r:id="R3726825b53064a29"/>
    <p:sldId xmlns:r="http://schemas.openxmlformats.org/officeDocument/2006/relationships" id="261" r:id="R3dcf496021974859"/>
    <p:sldId xmlns:r="http://schemas.openxmlformats.org/officeDocument/2006/relationships" id="262" r:id="R902006dca0d64a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45d43e79594af7" /><Relationship Type="http://schemas.openxmlformats.org/officeDocument/2006/relationships/slide" Target="/ppt/slides/slide1.xml" Id="Rf93a1eaba1284f83" /><Relationship Type="http://schemas.openxmlformats.org/officeDocument/2006/relationships/slide" Target="/ppt/slides/slide2.xml" Id="R65db12dee1284915" /><Relationship Type="http://schemas.openxmlformats.org/officeDocument/2006/relationships/slide" Target="/ppt/slides/slide3.xml" Id="Rfe2f81cc695b48b8" /><Relationship Type="http://schemas.openxmlformats.org/officeDocument/2006/relationships/slide" Target="/ppt/slides/slide4.xml" Id="Ra9b807a37dfb49c6" /><Relationship Type="http://schemas.openxmlformats.org/officeDocument/2006/relationships/slide" Target="/ppt/slides/slide5.xml" Id="R3726825b53064a29" /><Relationship Type="http://schemas.openxmlformats.org/officeDocument/2006/relationships/slide" Target="/ppt/slides/slide6.xml" Id="R3dcf496021974859" /><Relationship Type="http://schemas.openxmlformats.org/officeDocument/2006/relationships/slide" Target="/ppt/slides/slide7.xml" Id="R902006dca0d64a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2080e46c6049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f21328dfc415c" /><Relationship Type="http://schemas.openxmlformats.org/officeDocument/2006/relationships/theme" Target="/ppt/slideMasters/theme/theme1.xml" Id="Rb13d7432eedf41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1f21328dfc41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4159a9bbc43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b3c3b2b6c48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679882dfb48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7758e2be243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22239061546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54c12131c46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81a73836a40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HUDLEGE ANITA DHIRAD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HUDLEGE ANITA DHIRAD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HUDLEGE ANITA DHIRAD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HUDLEGE ANITA DHIRAD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HUDLEGE ANITA DHIRAD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HUDLEGE ANITA DHIRAD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2 741 698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1 056 413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1 197 861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7 338 493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7 791 327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HUDLEGE ANITA DHIRAD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DHIRAD ANITA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HUDLEGE ANITA DHIRAD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Trasoppveien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820 070 852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HUDLEGE ANITA DHIRAD AS</a:t>
            </a:r>
          </a:p>
        </p:txBody>
      </p:sp>
    </p:spTree>
  </p:cSld>
  <p:clrMapOvr>
    <a:masterClrMapping xmlns:a="http://schemas.openxmlformats.org/drawingml/2006/main"/>
  </p:clrMapOvr>
</p:sld>
</file>