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61dbb3eed97438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07254d91f244e95"/>
  </p:sldMasterIdLst>
  <p:sldIdLst>
    <p:sldId xmlns:r="http://schemas.openxmlformats.org/officeDocument/2006/relationships" id="256" r:id="Rc1d89d12d2784e18"/>
    <p:sldId xmlns:r="http://schemas.openxmlformats.org/officeDocument/2006/relationships" id="257" r:id="Rbbecdf30f95a404f"/>
    <p:sldId xmlns:r="http://schemas.openxmlformats.org/officeDocument/2006/relationships" id="258" r:id="R77a710edfd044f47"/>
    <p:sldId xmlns:r="http://schemas.openxmlformats.org/officeDocument/2006/relationships" id="259" r:id="Rf98e20064d4440b3"/>
    <p:sldId xmlns:r="http://schemas.openxmlformats.org/officeDocument/2006/relationships" id="260" r:id="Ra062434056df439e"/>
    <p:sldId xmlns:r="http://schemas.openxmlformats.org/officeDocument/2006/relationships" id="261" r:id="R9f106d4538eb4ae8"/>
    <p:sldId xmlns:r="http://schemas.openxmlformats.org/officeDocument/2006/relationships" id="262" r:id="R1bebd85f9e0949b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07254d91f244e95" /><Relationship Type="http://schemas.openxmlformats.org/officeDocument/2006/relationships/slide" Target="/ppt/slides/slide1.xml" Id="Rc1d89d12d2784e18" /><Relationship Type="http://schemas.openxmlformats.org/officeDocument/2006/relationships/slide" Target="/ppt/slides/slide2.xml" Id="Rbbecdf30f95a404f" /><Relationship Type="http://schemas.openxmlformats.org/officeDocument/2006/relationships/slide" Target="/ppt/slides/slide3.xml" Id="R77a710edfd044f47" /><Relationship Type="http://schemas.openxmlformats.org/officeDocument/2006/relationships/slide" Target="/ppt/slides/slide4.xml" Id="Rf98e20064d4440b3" /><Relationship Type="http://schemas.openxmlformats.org/officeDocument/2006/relationships/slide" Target="/ppt/slides/slide5.xml" Id="Ra062434056df439e" /><Relationship Type="http://schemas.openxmlformats.org/officeDocument/2006/relationships/slide" Target="/ppt/slides/slide6.xml" Id="R9f106d4538eb4ae8" /><Relationship Type="http://schemas.openxmlformats.org/officeDocument/2006/relationships/slide" Target="/ppt/slides/slide7.xml" Id="R1bebd85f9e0949b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e4c0e4d87e4491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27503834a54a19" /><Relationship Type="http://schemas.openxmlformats.org/officeDocument/2006/relationships/theme" Target="/ppt/slideMasters/theme/theme1.xml" Id="Rd1815237f71943d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b27503834a54a1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1709d2227f414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638e8e7b8e45d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8b0df0435840e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c972542cc8400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96cf52072c4b9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5316a2167e4a8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9cef4d599b4f4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MOSSIGE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MOSSIGE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MOSSIGE HOLDING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MOSSIGE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MOSSIGE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MOSSIGE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−6 250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−6 250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−88 479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MOSSIGE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MOSSIGE SJUR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MOSSIGE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P. A. Munchs vei 4B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0870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820 063 872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MOSSIGE HOLDING AS</a:t>
            </a:r>
          </a:p>
        </p:txBody>
      </p:sp>
    </p:spTree>
  </p:cSld>
  <p:clrMapOvr>
    <a:masterClrMapping xmlns:a="http://schemas.openxmlformats.org/drawingml/2006/main"/>
  </p:clrMapOvr>
</p:sld>
</file>