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12f17b3a841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87b4b3d1d467c"/>
  </p:sldMasterIdLst>
  <p:sldIdLst>
    <p:sldId xmlns:r="http://schemas.openxmlformats.org/officeDocument/2006/relationships" id="256" r:id="R00fa3f60b1c042a4"/>
    <p:sldId xmlns:r="http://schemas.openxmlformats.org/officeDocument/2006/relationships" id="257" r:id="Rbc1f08a0d77543f8"/>
    <p:sldId xmlns:r="http://schemas.openxmlformats.org/officeDocument/2006/relationships" id="258" r:id="Rb4305d9c295b4bf4"/>
    <p:sldId xmlns:r="http://schemas.openxmlformats.org/officeDocument/2006/relationships" id="259" r:id="R914036e789d947d5"/>
    <p:sldId xmlns:r="http://schemas.openxmlformats.org/officeDocument/2006/relationships" id="260" r:id="Rae7a0a7f3c764019"/>
    <p:sldId xmlns:r="http://schemas.openxmlformats.org/officeDocument/2006/relationships" id="261" r:id="R8cf2637b69e14d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87b4b3d1d467c" /><Relationship Type="http://schemas.openxmlformats.org/officeDocument/2006/relationships/slide" Target="/ppt/slides/slide1.xml" Id="R00fa3f60b1c042a4" /><Relationship Type="http://schemas.openxmlformats.org/officeDocument/2006/relationships/slide" Target="/ppt/slides/slide2.xml" Id="Rbc1f08a0d77543f8" /><Relationship Type="http://schemas.openxmlformats.org/officeDocument/2006/relationships/slide" Target="/ppt/slides/slide3.xml" Id="Rb4305d9c295b4bf4" /><Relationship Type="http://schemas.openxmlformats.org/officeDocument/2006/relationships/slide" Target="/ppt/slides/slide4.xml" Id="R914036e789d947d5" /><Relationship Type="http://schemas.openxmlformats.org/officeDocument/2006/relationships/slide" Target="/ppt/slides/slide5.xml" Id="Rae7a0a7f3c764019" /><Relationship Type="http://schemas.openxmlformats.org/officeDocument/2006/relationships/slide" Target="/ppt/slides/slide6.xml" Id="R8cf2637b69e14d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e8e8732be47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48d6f444a4a15" /><Relationship Type="http://schemas.openxmlformats.org/officeDocument/2006/relationships/theme" Target="/ppt/slideMasters/theme/theme1.xml" Id="Ra1085943b208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48d6f444a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9d23c3254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a27450270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89dbff971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25f526bd1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a14bc2a67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d1ed8f55b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15 133 400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6 855 755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8 454 282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−3 052 219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8 227 613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820 048 482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 FINANS AS</a:t>
            </a:r>
          </a:p>
        </p:txBody>
      </p:sp>
    </p:spTree>
  </p:cSld>
  <p:clrMapOvr>
    <a:masterClrMapping xmlns:a="http://schemas.openxmlformats.org/drawingml/2006/main"/>
  </p:clrMapOvr>
</p:sld>
</file>