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74306f69ea49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f288732f374ae0"/>
  </p:sldMasterIdLst>
  <p:sldIdLst>
    <p:sldId xmlns:r="http://schemas.openxmlformats.org/officeDocument/2006/relationships" id="256" r:id="R274fb17147be4c64"/>
    <p:sldId xmlns:r="http://schemas.openxmlformats.org/officeDocument/2006/relationships" id="257" r:id="R991430b609d64a6a"/>
    <p:sldId xmlns:r="http://schemas.openxmlformats.org/officeDocument/2006/relationships" id="258" r:id="R1bfc837b3f53495b"/>
    <p:sldId xmlns:r="http://schemas.openxmlformats.org/officeDocument/2006/relationships" id="259" r:id="R67be0924a77d4ef3"/>
    <p:sldId xmlns:r="http://schemas.openxmlformats.org/officeDocument/2006/relationships" id="260" r:id="R3c021f8b83074f0e"/>
    <p:sldId xmlns:r="http://schemas.openxmlformats.org/officeDocument/2006/relationships" id="261" r:id="Rcf3fcc895db642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288732f374ae0" /><Relationship Type="http://schemas.openxmlformats.org/officeDocument/2006/relationships/slide" Target="/ppt/slides/slide1.xml" Id="R274fb17147be4c64" /><Relationship Type="http://schemas.openxmlformats.org/officeDocument/2006/relationships/slide" Target="/ppt/slides/slide2.xml" Id="R991430b609d64a6a" /><Relationship Type="http://schemas.openxmlformats.org/officeDocument/2006/relationships/slide" Target="/ppt/slides/slide3.xml" Id="R1bfc837b3f53495b" /><Relationship Type="http://schemas.openxmlformats.org/officeDocument/2006/relationships/slide" Target="/ppt/slides/slide4.xml" Id="R67be0924a77d4ef3" /><Relationship Type="http://schemas.openxmlformats.org/officeDocument/2006/relationships/slide" Target="/ppt/slides/slide5.xml" Id="R3c021f8b83074f0e" /><Relationship Type="http://schemas.openxmlformats.org/officeDocument/2006/relationships/slide" Target="/ppt/slides/slide6.xml" Id="Rcf3fcc895db642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52cb88849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440d6b51f4e61" /><Relationship Type="http://schemas.openxmlformats.org/officeDocument/2006/relationships/theme" Target="/ppt/slideMasters/theme/theme1.xml" Id="Re3268d9275854a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440d6b51f4e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74d562fba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1dd205c7e4a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c1f892db8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58c098fc2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ef55d0abd4a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de7f9ff3049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COMPETENCE &amp; TECHNOLOGY PLATFORM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COMPETENCE &amp; TECHNOLOGY PLATFORM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52 162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820 032 942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