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40e3c7b12849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e784cf71d4e0f"/>
  </p:sldMasterIdLst>
  <p:sldIdLst>
    <p:sldId xmlns:r="http://schemas.openxmlformats.org/officeDocument/2006/relationships" id="256" r:id="R29cd6717873f4493"/>
    <p:sldId xmlns:r="http://schemas.openxmlformats.org/officeDocument/2006/relationships" id="257" r:id="R0484a3e8a0d24a38"/>
    <p:sldId xmlns:r="http://schemas.openxmlformats.org/officeDocument/2006/relationships" id="258" r:id="R677674e0bc014ddb"/>
    <p:sldId xmlns:r="http://schemas.openxmlformats.org/officeDocument/2006/relationships" id="259" r:id="R405a20d5a28f436f"/>
    <p:sldId xmlns:r="http://schemas.openxmlformats.org/officeDocument/2006/relationships" id="260" r:id="R47c0b941561d41ad"/>
    <p:sldId xmlns:r="http://schemas.openxmlformats.org/officeDocument/2006/relationships" id="261" r:id="Rccfe925809d944ae"/>
    <p:sldId xmlns:r="http://schemas.openxmlformats.org/officeDocument/2006/relationships" id="262" r:id="R28a651526bb748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e784cf71d4e0f" /><Relationship Type="http://schemas.openxmlformats.org/officeDocument/2006/relationships/slide" Target="/ppt/slides/slide1.xml" Id="R29cd6717873f4493" /><Relationship Type="http://schemas.openxmlformats.org/officeDocument/2006/relationships/slide" Target="/ppt/slides/slide2.xml" Id="R0484a3e8a0d24a38" /><Relationship Type="http://schemas.openxmlformats.org/officeDocument/2006/relationships/slide" Target="/ppt/slides/slide3.xml" Id="R677674e0bc014ddb" /><Relationship Type="http://schemas.openxmlformats.org/officeDocument/2006/relationships/slide" Target="/ppt/slides/slide4.xml" Id="R405a20d5a28f436f" /><Relationship Type="http://schemas.openxmlformats.org/officeDocument/2006/relationships/slide" Target="/ppt/slides/slide5.xml" Id="R47c0b941561d41ad" /><Relationship Type="http://schemas.openxmlformats.org/officeDocument/2006/relationships/slide" Target="/ppt/slides/slide6.xml" Id="Rccfe925809d944ae" /><Relationship Type="http://schemas.openxmlformats.org/officeDocument/2006/relationships/slide" Target="/ppt/slides/slide7.xml" Id="R28a651526bb748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72ff5894b49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120d78bd24f96" /><Relationship Type="http://schemas.openxmlformats.org/officeDocument/2006/relationships/theme" Target="/ppt/slideMasters/theme/theme1.xml" Id="R137190aad4a742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2120d78bd24f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7b603562848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08750530e4b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f0c84100c40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371ae3c43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472897a0340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ca5e98a544f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2a940460c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MIDSUNDINGEN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MIDSUNDINGEN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MIDSUNDINGEN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MIDSUNDINGEN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MIDSUNDINGEN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MIDSUNDINGEN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2 954 212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339 120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2 563 007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MIDSUNDINGEN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TVISYN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MIDSUNDINGEN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820 025 342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MIDSUNDINGEN AS</a:t>
            </a:r>
          </a:p>
        </p:txBody>
      </p:sp>
    </p:spTree>
  </p:cSld>
  <p:clrMapOvr>
    <a:masterClrMapping xmlns:a="http://schemas.openxmlformats.org/drawingml/2006/main"/>
  </p:clrMapOvr>
</p:sld>
</file>