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2c2d636fcc4e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c92fc9a0914b29"/>
  </p:sldMasterIdLst>
  <p:sldIdLst>
    <p:sldId xmlns:r="http://schemas.openxmlformats.org/officeDocument/2006/relationships" id="256" r:id="Rf1c758b6c2fa4963"/>
    <p:sldId xmlns:r="http://schemas.openxmlformats.org/officeDocument/2006/relationships" id="257" r:id="Rbe8ed74bf20e4284"/>
    <p:sldId xmlns:r="http://schemas.openxmlformats.org/officeDocument/2006/relationships" id="258" r:id="R5c00f3c9e52746ff"/>
    <p:sldId xmlns:r="http://schemas.openxmlformats.org/officeDocument/2006/relationships" id="259" r:id="R64e0b88cdb2d472d"/>
    <p:sldId xmlns:r="http://schemas.openxmlformats.org/officeDocument/2006/relationships" id="260" r:id="R2c11c8467e9c4bc2"/>
    <p:sldId xmlns:r="http://schemas.openxmlformats.org/officeDocument/2006/relationships" id="261" r:id="R1e491e1cc7a84e61"/>
    <p:sldId xmlns:r="http://schemas.openxmlformats.org/officeDocument/2006/relationships" id="262" r:id="R0cdebb49117441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c92fc9a0914b29" /><Relationship Type="http://schemas.openxmlformats.org/officeDocument/2006/relationships/slide" Target="/ppt/slides/slide1.xml" Id="Rf1c758b6c2fa4963" /><Relationship Type="http://schemas.openxmlformats.org/officeDocument/2006/relationships/slide" Target="/ppt/slides/slide2.xml" Id="Rbe8ed74bf20e4284" /><Relationship Type="http://schemas.openxmlformats.org/officeDocument/2006/relationships/slide" Target="/ppt/slides/slide3.xml" Id="R5c00f3c9e52746ff" /><Relationship Type="http://schemas.openxmlformats.org/officeDocument/2006/relationships/slide" Target="/ppt/slides/slide4.xml" Id="R64e0b88cdb2d472d" /><Relationship Type="http://schemas.openxmlformats.org/officeDocument/2006/relationships/slide" Target="/ppt/slides/slide5.xml" Id="R2c11c8467e9c4bc2" /><Relationship Type="http://schemas.openxmlformats.org/officeDocument/2006/relationships/slide" Target="/ppt/slides/slide6.xml" Id="R1e491e1cc7a84e61" /><Relationship Type="http://schemas.openxmlformats.org/officeDocument/2006/relationships/slide" Target="/ppt/slides/slide7.xml" Id="R0cdebb49117441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3071f3d93944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294d9a2c2424a" /><Relationship Type="http://schemas.openxmlformats.org/officeDocument/2006/relationships/theme" Target="/ppt/slideMasters/theme/theme1.xml" Id="R54a01076ac0c47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4294d9a2c242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beabcb59d46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1bba15ed045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6800ac6bd47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0f732fedf4a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3c8b8050245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b1e2d388947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fc87feb4240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JAMO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JAMO BYGG HOLDING AS ble etablert [år] og holder til i Nannestad.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1 635 664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2 241 015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2 251 015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HERANGER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ANDERSEN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Ulvedalsvegen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2030 Nannestad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819 983 852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BYGG HOLDING AS</a:t>
            </a:r>
          </a:p>
        </p:txBody>
      </p:sp>
    </p:spTree>
  </p:cSld>
  <p:clrMapOvr>
    <a:masterClrMapping xmlns:a="http://schemas.openxmlformats.org/drawingml/2006/main"/>
  </p:clrMapOvr>
</p:sld>
</file>