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d6ad328c6e46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0229c8b1914905"/>
  </p:sldMasterIdLst>
  <p:sldIdLst>
    <p:sldId xmlns:r="http://schemas.openxmlformats.org/officeDocument/2006/relationships" id="256" r:id="R06d784ba5e6c4444"/>
    <p:sldId xmlns:r="http://schemas.openxmlformats.org/officeDocument/2006/relationships" id="257" r:id="R8e293a74a9c3404a"/>
    <p:sldId xmlns:r="http://schemas.openxmlformats.org/officeDocument/2006/relationships" id="258" r:id="R2cb12de2b96a4978"/>
    <p:sldId xmlns:r="http://schemas.openxmlformats.org/officeDocument/2006/relationships" id="259" r:id="R095802451f034a3a"/>
    <p:sldId xmlns:r="http://schemas.openxmlformats.org/officeDocument/2006/relationships" id="260" r:id="Rebc63f551ce045bf"/>
    <p:sldId xmlns:r="http://schemas.openxmlformats.org/officeDocument/2006/relationships" id="261" r:id="R006ddd99bea549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0229c8b1914905" /><Relationship Type="http://schemas.openxmlformats.org/officeDocument/2006/relationships/slide" Target="/ppt/slides/slide1.xml" Id="R06d784ba5e6c4444" /><Relationship Type="http://schemas.openxmlformats.org/officeDocument/2006/relationships/slide" Target="/ppt/slides/slide2.xml" Id="R8e293a74a9c3404a" /><Relationship Type="http://schemas.openxmlformats.org/officeDocument/2006/relationships/slide" Target="/ppt/slides/slide3.xml" Id="R2cb12de2b96a4978" /><Relationship Type="http://schemas.openxmlformats.org/officeDocument/2006/relationships/slide" Target="/ppt/slides/slide4.xml" Id="R095802451f034a3a" /><Relationship Type="http://schemas.openxmlformats.org/officeDocument/2006/relationships/slide" Target="/ppt/slides/slide5.xml" Id="Rebc63f551ce045bf" /><Relationship Type="http://schemas.openxmlformats.org/officeDocument/2006/relationships/slide" Target="/ppt/slides/slide6.xml" Id="R006ddd99bea549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1aadaf3db542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634904c724b8a" /><Relationship Type="http://schemas.openxmlformats.org/officeDocument/2006/relationships/theme" Target="/ppt/slideMasters/theme/theme1.xml" Id="R0d08f3bfa09e43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8634904c724b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f778362254c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44ad08f794c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f4d29b2dd49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913c35f9f4f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8a9fc144047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d936e10ce4d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ATSØ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ATSØ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ATSØ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ATSØ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ATSØ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ATSØ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−2 154 837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ATSØ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819 959 692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ATSØ AS</a:t>
            </a:r>
          </a:p>
        </p:txBody>
      </p:sp>
    </p:spTree>
  </p:cSld>
  <p:clrMapOvr>
    <a:masterClrMapping xmlns:a="http://schemas.openxmlformats.org/drawingml/2006/main"/>
  </p:clrMapOvr>
</p:sld>
</file>