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dcb812593a42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2262ebefa04a52"/>
  </p:sldMasterIdLst>
  <p:sldIdLst>
    <p:sldId xmlns:r="http://schemas.openxmlformats.org/officeDocument/2006/relationships" id="256" r:id="Rb52d1f1fa67f43e6"/>
    <p:sldId xmlns:r="http://schemas.openxmlformats.org/officeDocument/2006/relationships" id="257" r:id="Rb4fe7dadcf60446d"/>
    <p:sldId xmlns:r="http://schemas.openxmlformats.org/officeDocument/2006/relationships" id="258" r:id="R28e9b231b32f4389"/>
    <p:sldId xmlns:r="http://schemas.openxmlformats.org/officeDocument/2006/relationships" id="259" r:id="Rce015367c6ad46ea"/>
    <p:sldId xmlns:r="http://schemas.openxmlformats.org/officeDocument/2006/relationships" id="260" r:id="R5cac61e45f104604"/>
    <p:sldId xmlns:r="http://schemas.openxmlformats.org/officeDocument/2006/relationships" id="261" r:id="R9254471db8e64509"/>
    <p:sldId xmlns:r="http://schemas.openxmlformats.org/officeDocument/2006/relationships" id="262" r:id="R2094973459274f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2262ebefa04a52" /><Relationship Type="http://schemas.openxmlformats.org/officeDocument/2006/relationships/slide" Target="/ppt/slides/slide1.xml" Id="Rb52d1f1fa67f43e6" /><Relationship Type="http://schemas.openxmlformats.org/officeDocument/2006/relationships/slide" Target="/ppt/slides/slide2.xml" Id="Rb4fe7dadcf60446d" /><Relationship Type="http://schemas.openxmlformats.org/officeDocument/2006/relationships/slide" Target="/ppt/slides/slide3.xml" Id="R28e9b231b32f4389" /><Relationship Type="http://schemas.openxmlformats.org/officeDocument/2006/relationships/slide" Target="/ppt/slides/slide4.xml" Id="Rce015367c6ad46ea" /><Relationship Type="http://schemas.openxmlformats.org/officeDocument/2006/relationships/slide" Target="/ppt/slides/slide5.xml" Id="R5cac61e45f104604" /><Relationship Type="http://schemas.openxmlformats.org/officeDocument/2006/relationships/slide" Target="/ppt/slides/slide6.xml" Id="R9254471db8e64509" /><Relationship Type="http://schemas.openxmlformats.org/officeDocument/2006/relationships/slide" Target="/ppt/slides/slide7.xml" Id="R2094973459274f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8080aaae6944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dee7ee75e4ada" /><Relationship Type="http://schemas.openxmlformats.org/officeDocument/2006/relationships/theme" Target="/ppt/slideMasters/theme/theme1.xml" Id="R7af05735ef1243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3dee7ee75e4a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e9dc2739149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45f7f0a754f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2341d08bc4a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882eb1ae142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c45eade8c4a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f5add8d694d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54758f21142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STÅLS SEKSJON 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STÅLS SEKSJON 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STÅLS SEKSJON 7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STÅLS SEKSJON 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STÅLS SEKSJON 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STÅLS SEKSJON 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758 941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758 777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−566 714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3 666 359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STÅLS SEKSJON 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JAMIAH BAAB UL ILM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STÅLS SEKSJON 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Jorines vei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819 927 952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STÅLS SEKSJON 7 AS</a:t>
            </a:r>
          </a:p>
        </p:txBody>
      </p:sp>
    </p:spTree>
  </p:cSld>
  <p:clrMapOvr>
    <a:masterClrMapping xmlns:a="http://schemas.openxmlformats.org/drawingml/2006/main"/>
  </p:clrMapOvr>
</p:sld>
</file>