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8895f727dbb4ed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f14b1dc4a949b4"/>
  </p:sldMasterIdLst>
  <p:sldIdLst>
    <p:sldId xmlns:r="http://schemas.openxmlformats.org/officeDocument/2006/relationships" id="256" r:id="Rce8cbe45d9064c7c"/>
    <p:sldId xmlns:r="http://schemas.openxmlformats.org/officeDocument/2006/relationships" id="257" r:id="R2311edc5ead04226"/>
    <p:sldId xmlns:r="http://schemas.openxmlformats.org/officeDocument/2006/relationships" id="258" r:id="R239e44fc990f4cec"/>
    <p:sldId xmlns:r="http://schemas.openxmlformats.org/officeDocument/2006/relationships" id="259" r:id="R2558ca3c38ad40a0"/>
    <p:sldId xmlns:r="http://schemas.openxmlformats.org/officeDocument/2006/relationships" id="260" r:id="R6a4b00a7ee224a7c"/>
    <p:sldId xmlns:r="http://schemas.openxmlformats.org/officeDocument/2006/relationships" id="261" r:id="Rcb88b8c5a99c4d04"/>
    <p:sldId xmlns:r="http://schemas.openxmlformats.org/officeDocument/2006/relationships" id="262" r:id="Rac10627b21f543f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f14b1dc4a949b4" /><Relationship Type="http://schemas.openxmlformats.org/officeDocument/2006/relationships/slide" Target="/ppt/slides/slide1.xml" Id="Rce8cbe45d9064c7c" /><Relationship Type="http://schemas.openxmlformats.org/officeDocument/2006/relationships/slide" Target="/ppt/slides/slide2.xml" Id="R2311edc5ead04226" /><Relationship Type="http://schemas.openxmlformats.org/officeDocument/2006/relationships/slide" Target="/ppt/slides/slide3.xml" Id="R239e44fc990f4cec" /><Relationship Type="http://schemas.openxmlformats.org/officeDocument/2006/relationships/slide" Target="/ppt/slides/slide4.xml" Id="R2558ca3c38ad40a0" /><Relationship Type="http://schemas.openxmlformats.org/officeDocument/2006/relationships/slide" Target="/ppt/slides/slide5.xml" Id="R6a4b00a7ee224a7c" /><Relationship Type="http://schemas.openxmlformats.org/officeDocument/2006/relationships/slide" Target="/ppt/slides/slide6.xml" Id="Rcb88b8c5a99c4d04" /><Relationship Type="http://schemas.openxmlformats.org/officeDocument/2006/relationships/slide" Target="/ppt/slides/slide7.xml" Id="Rac10627b21f543f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bbdf7bc6e14b3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f9aa8fad9f4fd3" /><Relationship Type="http://schemas.openxmlformats.org/officeDocument/2006/relationships/theme" Target="/ppt/slideMasters/theme/theme1.xml" Id="Re60f83a3a74d4bd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5f9aa8fad9f4fd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675a03457a4c9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3a99e1388547d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70f4e4761a4ae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e6b97f1e344a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516a3e2acd480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428b4fbf55458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7b232ca6b942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IVANLEPOULET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IVANLEPOULET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IVANLEPOULET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IVANLEPOULET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IVANLEPOULET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IVANLEPOULET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−12 546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−12 661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193 001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235 989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IVANLEPOULET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METRIKIN IVAN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IVANLEPOULET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Stavangerveien 32C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4313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819 910 022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IVANLEPOULET AS</a:t>
            </a:r>
          </a:p>
        </p:txBody>
      </p:sp>
    </p:spTree>
  </p:cSld>
  <p:clrMapOvr>
    <a:masterClrMapping xmlns:a="http://schemas.openxmlformats.org/drawingml/2006/main"/>
  </p:clrMapOvr>
</p:sld>
</file>