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bd5d52f3244a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f74ef485bb4892"/>
  </p:sldMasterIdLst>
  <p:sldIdLst>
    <p:sldId xmlns:r="http://schemas.openxmlformats.org/officeDocument/2006/relationships" id="256" r:id="Rc68e52e0c5df4843"/>
    <p:sldId xmlns:r="http://schemas.openxmlformats.org/officeDocument/2006/relationships" id="257" r:id="Raba400240801416f"/>
    <p:sldId xmlns:r="http://schemas.openxmlformats.org/officeDocument/2006/relationships" id="258" r:id="R6a5842dfa3d4433c"/>
    <p:sldId xmlns:r="http://schemas.openxmlformats.org/officeDocument/2006/relationships" id="259" r:id="R4ce7a32c75a84093"/>
    <p:sldId xmlns:r="http://schemas.openxmlformats.org/officeDocument/2006/relationships" id="260" r:id="Rfce88cfbfb04474d"/>
    <p:sldId xmlns:r="http://schemas.openxmlformats.org/officeDocument/2006/relationships" id="261" r:id="R11290c8a5bd643b7"/>
    <p:sldId xmlns:r="http://schemas.openxmlformats.org/officeDocument/2006/relationships" id="262" r:id="R6bfdb9cb685242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f74ef485bb4892" /><Relationship Type="http://schemas.openxmlformats.org/officeDocument/2006/relationships/slide" Target="/ppt/slides/slide1.xml" Id="Rc68e52e0c5df4843" /><Relationship Type="http://schemas.openxmlformats.org/officeDocument/2006/relationships/slide" Target="/ppt/slides/slide2.xml" Id="Raba400240801416f" /><Relationship Type="http://schemas.openxmlformats.org/officeDocument/2006/relationships/slide" Target="/ppt/slides/slide3.xml" Id="R6a5842dfa3d4433c" /><Relationship Type="http://schemas.openxmlformats.org/officeDocument/2006/relationships/slide" Target="/ppt/slides/slide4.xml" Id="R4ce7a32c75a84093" /><Relationship Type="http://schemas.openxmlformats.org/officeDocument/2006/relationships/slide" Target="/ppt/slides/slide5.xml" Id="Rfce88cfbfb04474d" /><Relationship Type="http://schemas.openxmlformats.org/officeDocument/2006/relationships/slide" Target="/ppt/slides/slide6.xml" Id="R11290c8a5bd643b7" /><Relationship Type="http://schemas.openxmlformats.org/officeDocument/2006/relationships/slide" Target="/ppt/slides/slide7.xml" Id="R6bfdb9cb685242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e912c327e48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101f7513c48b9" /><Relationship Type="http://schemas.openxmlformats.org/officeDocument/2006/relationships/theme" Target="/ppt/slideMasters/theme/theme1.xml" Id="R7629e807056b46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4101f7513c48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c279578ce48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4e68c4efb4e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31b5e367f44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ae4f1f77a44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33a9be7dd46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91843ea8040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f9564efa248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 &amp;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 &amp; MASKIN AS ble etablert [år] og holder til i Steinsholt.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2 492 530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−77 518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1 937 482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BLOMSETH STIAN FIRINGEN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Hanevalsvevet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3277 Steinsholt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treogmaskin@gmail.com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819 859 752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 &amp; MASKIN AS</a:t>
            </a:r>
          </a:p>
        </p:txBody>
      </p:sp>
    </p:spTree>
  </p:cSld>
  <p:clrMapOvr>
    <a:masterClrMapping xmlns:a="http://schemas.openxmlformats.org/drawingml/2006/main"/>
  </p:clrMapOvr>
</p:sld>
</file>