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0f2e3887a94a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c3238fa7fe494b"/>
  </p:sldMasterIdLst>
  <p:sldIdLst>
    <p:sldId xmlns:r="http://schemas.openxmlformats.org/officeDocument/2006/relationships" id="256" r:id="R5a9522bb9d114df3"/>
    <p:sldId xmlns:r="http://schemas.openxmlformats.org/officeDocument/2006/relationships" id="257" r:id="Ra62392576e6f4000"/>
    <p:sldId xmlns:r="http://schemas.openxmlformats.org/officeDocument/2006/relationships" id="258" r:id="R4c45fb425ce54551"/>
    <p:sldId xmlns:r="http://schemas.openxmlformats.org/officeDocument/2006/relationships" id="259" r:id="R966ee0394aae451d"/>
    <p:sldId xmlns:r="http://schemas.openxmlformats.org/officeDocument/2006/relationships" id="260" r:id="R8d9e6ae72e52497e"/>
    <p:sldId xmlns:r="http://schemas.openxmlformats.org/officeDocument/2006/relationships" id="261" r:id="R0bf3e22620a94b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c3238fa7fe494b" /><Relationship Type="http://schemas.openxmlformats.org/officeDocument/2006/relationships/slide" Target="/ppt/slides/slide1.xml" Id="R5a9522bb9d114df3" /><Relationship Type="http://schemas.openxmlformats.org/officeDocument/2006/relationships/slide" Target="/ppt/slides/slide2.xml" Id="Ra62392576e6f4000" /><Relationship Type="http://schemas.openxmlformats.org/officeDocument/2006/relationships/slide" Target="/ppt/slides/slide3.xml" Id="R4c45fb425ce54551" /><Relationship Type="http://schemas.openxmlformats.org/officeDocument/2006/relationships/slide" Target="/ppt/slides/slide4.xml" Id="R966ee0394aae451d" /><Relationship Type="http://schemas.openxmlformats.org/officeDocument/2006/relationships/slide" Target="/ppt/slides/slide5.xml" Id="R8d9e6ae72e52497e" /><Relationship Type="http://schemas.openxmlformats.org/officeDocument/2006/relationships/slide" Target="/ppt/slides/slide6.xml" Id="R0bf3e22620a94b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781c167dfa47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9eba3099d4951" /><Relationship Type="http://schemas.openxmlformats.org/officeDocument/2006/relationships/theme" Target="/ppt/slideMasters/theme/theme1.xml" Id="R16430939a8a243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d9eba3099d49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a6c908daa42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8f262f5174b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20f98412643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fa989f6bc40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2344829104b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b3885520c47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THON REGNSKAP AS ble etablert [år] og holder til i Skrautvål.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ERLAND THON HOVRUD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Skogstadvegen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2917 Skrautvål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819 787 042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THON REGNSKAP AS</a:t>
            </a:r>
          </a:p>
        </p:txBody>
      </p:sp>
    </p:spTree>
  </p:cSld>
  <p:clrMapOvr>
    <a:masterClrMapping xmlns:a="http://schemas.openxmlformats.org/drawingml/2006/main"/>
  </p:clrMapOvr>
</p:sld>
</file>