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44e52b4bf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97da204c346fd"/>
  </p:sldMasterIdLst>
  <p:sldIdLst>
    <p:sldId xmlns:r="http://schemas.openxmlformats.org/officeDocument/2006/relationships" id="256" r:id="R130b29303c0b4226"/>
    <p:sldId xmlns:r="http://schemas.openxmlformats.org/officeDocument/2006/relationships" id="257" r:id="R9096d4da18bd459a"/>
    <p:sldId xmlns:r="http://schemas.openxmlformats.org/officeDocument/2006/relationships" id="258" r:id="Re107a097d1d440ea"/>
    <p:sldId xmlns:r="http://schemas.openxmlformats.org/officeDocument/2006/relationships" id="259" r:id="R4767125d62874347"/>
    <p:sldId xmlns:r="http://schemas.openxmlformats.org/officeDocument/2006/relationships" id="260" r:id="R816a0aebf66041c1"/>
    <p:sldId xmlns:r="http://schemas.openxmlformats.org/officeDocument/2006/relationships" id="261" r:id="R33bf9b6ebf10441e"/>
    <p:sldId xmlns:r="http://schemas.openxmlformats.org/officeDocument/2006/relationships" id="262" r:id="R0759114ab0eb43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97da204c346fd" /><Relationship Type="http://schemas.openxmlformats.org/officeDocument/2006/relationships/slide" Target="/ppt/slides/slide1.xml" Id="R130b29303c0b4226" /><Relationship Type="http://schemas.openxmlformats.org/officeDocument/2006/relationships/slide" Target="/ppt/slides/slide2.xml" Id="R9096d4da18bd459a" /><Relationship Type="http://schemas.openxmlformats.org/officeDocument/2006/relationships/slide" Target="/ppt/slides/slide3.xml" Id="Re107a097d1d440ea" /><Relationship Type="http://schemas.openxmlformats.org/officeDocument/2006/relationships/slide" Target="/ppt/slides/slide4.xml" Id="R4767125d62874347" /><Relationship Type="http://schemas.openxmlformats.org/officeDocument/2006/relationships/slide" Target="/ppt/slides/slide5.xml" Id="R816a0aebf66041c1" /><Relationship Type="http://schemas.openxmlformats.org/officeDocument/2006/relationships/slide" Target="/ppt/slides/slide6.xml" Id="R33bf9b6ebf10441e" /><Relationship Type="http://schemas.openxmlformats.org/officeDocument/2006/relationships/slide" Target="/ppt/slides/slide7.xml" Id="R0759114ab0eb43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922e89c89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4d40cbb6473a" /><Relationship Type="http://schemas.openxmlformats.org/officeDocument/2006/relationships/theme" Target="/ppt/slideMasters/theme/theme1.xml" Id="R2cafc83e9bd7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a4d40cbb647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7f16205fe41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f9e888732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d21aab326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047efd8cb45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77abef7e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f4bd0daf7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44d651c76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LIGHTHOUSE CHARTERING EUROPE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LIGHTHOUSE CHARTERING EUROPE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−167 370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LIGHTHOUSE CHARTERING LLC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819 767 262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LIGHTHOUSE CHARTERING EUROPE AS</a:t>
            </a:r>
          </a:p>
        </p:txBody>
      </p:sp>
    </p:spTree>
  </p:cSld>
  <p:clrMapOvr>
    <a:masterClrMapping xmlns:a="http://schemas.openxmlformats.org/drawingml/2006/main"/>
  </p:clrMapOvr>
</p:sld>
</file>