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50f26bdeb543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8cda7163eb49e1"/>
  </p:sldMasterIdLst>
  <p:sldIdLst>
    <p:sldId xmlns:r="http://schemas.openxmlformats.org/officeDocument/2006/relationships" id="256" r:id="R610b2b84e4ad4d3c"/>
    <p:sldId xmlns:r="http://schemas.openxmlformats.org/officeDocument/2006/relationships" id="257" r:id="R77d029a77bca4717"/>
    <p:sldId xmlns:r="http://schemas.openxmlformats.org/officeDocument/2006/relationships" id="258" r:id="R16a7029dccee4215"/>
    <p:sldId xmlns:r="http://schemas.openxmlformats.org/officeDocument/2006/relationships" id="259" r:id="R1a98868e67e149b5"/>
    <p:sldId xmlns:r="http://schemas.openxmlformats.org/officeDocument/2006/relationships" id="260" r:id="Rcd468c7eb2b94da2"/>
    <p:sldId xmlns:r="http://schemas.openxmlformats.org/officeDocument/2006/relationships" id="261" r:id="Rc424ed912de04b25"/>
    <p:sldId xmlns:r="http://schemas.openxmlformats.org/officeDocument/2006/relationships" id="262" r:id="R9b54ce6d146548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8cda7163eb49e1" /><Relationship Type="http://schemas.openxmlformats.org/officeDocument/2006/relationships/slide" Target="/ppt/slides/slide1.xml" Id="R610b2b84e4ad4d3c" /><Relationship Type="http://schemas.openxmlformats.org/officeDocument/2006/relationships/slide" Target="/ppt/slides/slide2.xml" Id="R77d029a77bca4717" /><Relationship Type="http://schemas.openxmlformats.org/officeDocument/2006/relationships/slide" Target="/ppt/slides/slide3.xml" Id="R16a7029dccee4215" /><Relationship Type="http://schemas.openxmlformats.org/officeDocument/2006/relationships/slide" Target="/ppt/slides/slide4.xml" Id="R1a98868e67e149b5" /><Relationship Type="http://schemas.openxmlformats.org/officeDocument/2006/relationships/slide" Target="/ppt/slides/slide5.xml" Id="Rcd468c7eb2b94da2" /><Relationship Type="http://schemas.openxmlformats.org/officeDocument/2006/relationships/slide" Target="/ppt/slides/slide6.xml" Id="Rc424ed912de04b25" /><Relationship Type="http://schemas.openxmlformats.org/officeDocument/2006/relationships/slide" Target="/ppt/slides/slide7.xml" Id="R9b54ce6d146548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fb7db78a7641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00b5a28a0401c" /><Relationship Type="http://schemas.openxmlformats.org/officeDocument/2006/relationships/theme" Target="/ppt/slideMasters/theme/theme1.xml" Id="Rf867b34bae774b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a00b5a28a040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7670fff9a47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d351df5e841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c7f2c40f748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8f04cda6747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00a49dff64e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712dd007741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ec24c097846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M.JOHANSEN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M.JOHANSEN AS ble etablert [år] og holder til i Nord-lenangen.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99 350 339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11 386 863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9 015 879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23 830 468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43 665 493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JOHANSEN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Rundfjellveien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9068 Nord-lenangen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819 758 352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M.JOHANSEN AS</a:t>
            </a:r>
          </a:p>
        </p:txBody>
      </p:sp>
    </p:spTree>
  </p:cSld>
  <p:clrMapOvr>
    <a:masterClrMapping xmlns:a="http://schemas.openxmlformats.org/drawingml/2006/main"/>
  </p:clrMapOvr>
</p:sld>
</file>