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79d0c8ba6741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25d7a698bc41ab"/>
  </p:sldMasterIdLst>
  <p:sldIdLst>
    <p:sldId xmlns:r="http://schemas.openxmlformats.org/officeDocument/2006/relationships" id="256" r:id="R110454e2c41b4680"/>
    <p:sldId xmlns:r="http://schemas.openxmlformats.org/officeDocument/2006/relationships" id="257" r:id="R3d50d76ea64644ea"/>
    <p:sldId xmlns:r="http://schemas.openxmlformats.org/officeDocument/2006/relationships" id="258" r:id="R960697f9ca534d37"/>
    <p:sldId xmlns:r="http://schemas.openxmlformats.org/officeDocument/2006/relationships" id="259" r:id="R343cc704694f4975"/>
    <p:sldId xmlns:r="http://schemas.openxmlformats.org/officeDocument/2006/relationships" id="260" r:id="R0eab8f8629b44252"/>
    <p:sldId xmlns:r="http://schemas.openxmlformats.org/officeDocument/2006/relationships" id="261" r:id="R3db92af3032044df"/>
    <p:sldId xmlns:r="http://schemas.openxmlformats.org/officeDocument/2006/relationships" id="262" r:id="Rc17de2236b8e45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25d7a698bc41ab" /><Relationship Type="http://schemas.openxmlformats.org/officeDocument/2006/relationships/slide" Target="/ppt/slides/slide1.xml" Id="R110454e2c41b4680" /><Relationship Type="http://schemas.openxmlformats.org/officeDocument/2006/relationships/slide" Target="/ppt/slides/slide2.xml" Id="R3d50d76ea64644ea" /><Relationship Type="http://schemas.openxmlformats.org/officeDocument/2006/relationships/slide" Target="/ppt/slides/slide3.xml" Id="R960697f9ca534d37" /><Relationship Type="http://schemas.openxmlformats.org/officeDocument/2006/relationships/slide" Target="/ppt/slides/slide4.xml" Id="R343cc704694f4975" /><Relationship Type="http://schemas.openxmlformats.org/officeDocument/2006/relationships/slide" Target="/ppt/slides/slide5.xml" Id="R0eab8f8629b44252" /><Relationship Type="http://schemas.openxmlformats.org/officeDocument/2006/relationships/slide" Target="/ppt/slides/slide6.xml" Id="R3db92af3032044df" /><Relationship Type="http://schemas.openxmlformats.org/officeDocument/2006/relationships/slide" Target="/ppt/slides/slide7.xml" Id="Rc17de2236b8e45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b94dab0cd40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73bdba8b84a26" /><Relationship Type="http://schemas.openxmlformats.org/officeDocument/2006/relationships/theme" Target="/ppt/slideMasters/theme/theme1.xml" Id="Rd91376f12c604d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f73bdba8b84a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58cabf74d44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b68520a764e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3bb78b5b745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7adf278d241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662acb04f49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166b1ffed4f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1f6c66f4446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LITNOR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LITNOR ACCOUNTING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DOMARKIENE TOMA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firma@litnor.as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819 731 942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