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b49e897c2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3a30957ed4986"/>
  </p:sldMasterIdLst>
  <p:sldIdLst>
    <p:sldId xmlns:r="http://schemas.openxmlformats.org/officeDocument/2006/relationships" id="256" r:id="Rf6197f264b2c4ecc"/>
    <p:sldId xmlns:r="http://schemas.openxmlformats.org/officeDocument/2006/relationships" id="257" r:id="R1dc6233323ac4751"/>
    <p:sldId xmlns:r="http://schemas.openxmlformats.org/officeDocument/2006/relationships" id="258" r:id="Rd02815a39c3d49a9"/>
    <p:sldId xmlns:r="http://schemas.openxmlformats.org/officeDocument/2006/relationships" id="259" r:id="R3ba571f094be4890"/>
    <p:sldId xmlns:r="http://schemas.openxmlformats.org/officeDocument/2006/relationships" id="260" r:id="Rfa07e7d186be42cc"/>
    <p:sldId xmlns:r="http://schemas.openxmlformats.org/officeDocument/2006/relationships" id="261" r:id="R8acbe00175604762"/>
    <p:sldId xmlns:r="http://schemas.openxmlformats.org/officeDocument/2006/relationships" id="262" r:id="R097ffcd11429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3a30957ed4986" /><Relationship Type="http://schemas.openxmlformats.org/officeDocument/2006/relationships/slide" Target="/ppt/slides/slide1.xml" Id="Rf6197f264b2c4ecc" /><Relationship Type="http://schemas.openxmlformats.org/officeDocument/2006/relationships/slide" Target="/ppt/slides/slide2.xml" Id="R1dc6233323ac4751" /><Relationship Type="http://schemas.openxmlformats.org/officeDocument/2006/relationships/slide" Target="/ppt/slides/slide3.xml" Id="Rd02815a39c3d49a9" /><Relationship Type="http://schemas.openxmlformats.org/officeDocument/2006/relationships/slide" Target="/ppt/slides/slide4.xml" Id="R3ba571f094be4890" /><Relationship Type="http://schemas.openxmlformats.org/officeDocument/2006/relationships/slide" Target="/ppt/slides/slide5.xml" Id="Rfa07e7d186be42cc" /><Relationship Type="http://schemas.openxmlformats.org/officeDocument/2006/relationships/slide" Target="/ppt/slides/slide6.xml" Id="R8acbe00175604762" /><Relationship Type="http://schemas.openxmlformats.org/officeDocument/2006/relationships/slide" Target="/ppt/slides/slide7.xml" Id="R097ffcd11429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9801d05b0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90f6658174a00" /><Relationship Type="http://schemas.openxmlformats.org/officeDocument/2006/relationships/theme" Target="/ppt/slideMasters/theme/theme1.xml" Id="R36603ff31b3646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90f6658174a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667a2524c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b7da9aace40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50f01a58a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24616b27948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a8d9ec2b749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8f08b9313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7ab02090246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LITNOR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LITNOR ACCOUNTING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 DOMARKIENE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Terminalen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firma@litnor.as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819 731 942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LITNOR ACCOUNTING AS</a:t>
            </a:r>
          </a:p>
        </p:txBody>
      </p:sp>
    </p:spTree>
  </p:cSld>
  <p:clrMapOvr>
    <a:masterClrMapping xmlns:a="http://schemas.openxmlformats.org/drawingml/2006/main"/>
  </p:clrMapOvr>
</p:sld>
</file>