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e3a48ac5e445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77ac0b94374b7e"/>
  </p:sldMasterIdLst>
  <p:sldIdLst>
    <p:sldId xmlns:r="http://schemas.openxmlformats.org/officeDocument/2006/relationships" id="256" r:id="R34924d81b34c45c0"/>
    <p:sldId xmlns:r="http://schemas.openxmlformats.org/officeDocument/2006/relationships" id="257" r:id="Rdc5bf654ddd445e6"/>
    <p:sldId xmlns:r="http://schemas.openxmlformats.org/officeDocument/2006/relationships" id="258" r:id="R4afa5478cf2f4330"/>
    <p:sldId xmlns:r="http://schemas.openxmlformats.org/officeDocument/2006/relationships" id="259" r:id="R09bdc4dadbe14fdc"/>
    <p:sldId xmlns:r="http://schemas.openxmlformats.org/officeDocument/2006/relationships" id="260" r:id="R2466180775ae4ec8"/>
    <p:sldId xmlns:r="http://schemas.openxmlformats.org/officeDocument/2006/relationships" id="261" r:id="R463ec01c9d7f4e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77ac0b94374b7e" /><Relationship Type="http://schemas.openxmlformats.org/officeDocument/2006/relationships/slide" Target="/ppt/slides/slide1.xml" Id="R34924d81b34c45c0" /><Relationship Type="http://schemas.openxmlformats.org/officeDocument/2006/relationships/slide" Target="/ppt/slides/slide2.xml" Id="Rdc5bf654ddd445e6" /><Relationship Type="http://schemas.openxmlformats.org/officeDocument/2006/relationships/slide" Target="/ppt/slides/slide3.xml" Id="R4afa5478cf2f4330" /><Relationship Type="http://schemas.openxmlformats.org/officeDocument/2006/relationships/slide" Target="/ppt/slides/slide4.xml" Id="R09bdc4dadbe14fdc" /><Relationship Type="http://schemas.openxmlformats.org/officeDocument/2006/relationships/slide" Target="/ppt/slides/slide5.xml" Id="R2466180775ae4ec8" /><Relationship Type="http://schemas.openxmlformats.org/officeDocument/2006/relationships/slide" Target="/ppt/slides/slide6.xml" Id="R463ec01c9d7f4e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c7efad25074b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38250a81a4a10" /><Relationship Type="http://schemas.openxmlformats.org/officeDocument/2006/relationships/theme" Target="/ppt/slideMasters/theme/theme1.xml" Id="Rae909ef3f3884a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338250a81a4a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5962a9ce84f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5d04a7ab44e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07e0fd1f146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0ed7d24514f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d029ece9e4a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818ceab7b44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LITNOR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Terminalen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firma@litnor.as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819 731 942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