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ef9f1d621a43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d66293a18b448c"/>
  </p:sldMasterIdLst>
  <p:sldIdLst>
    <p:sldId xmlns:r="http://schemas.openxmlformats.org/officeDocument/2006/relationships" id="256" r:id="R11b8dfafac744720"/>
    <p:sldId xmlns:r="http://schemas.openxmlformats.org/officeDocument/2006/relationships" id="257" r:id="R2c7dad81e8fa44dd"/>
    <p:sldId xmlns:r="http://schemas.openxmlformats.org/officeDocument/2006/relationships" id="258" r:id="R502058b6a3b640ef"/>
    <p:sldId xmlns:r="http://schemas.openxmlformats.org/officeDocument/2006/relationships" id="259" r:id="Ref771680570b4919"/>
    <p:sldId xmlns:r="http://schemas.openxmlformats.org/officeDocument/2006/relationships" id="260" r:id="R47187ca59b3e4da7"/>
    <p:sldId xmlns:r="http://schemas.openxmlformats.org/officeDocument/2006/relationships" id="261" r:id="R8ebc4ba4cb9044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d66293a18b448c" /><Relationship Type="http://schemas.openxmlformats.org/officeDocument/2006/relationships/slide" Target="/ppt/slides/slide1.xml" Id="R11b8dfafac744720" /><Relationship Type="http://schemas.openxmlformats.org/officeDocument/2006/relationships/slide" Target="/ppt/slides/slide2.xml" Id="R2c7dad81e8fa44dd" /><Relationship Type="http://schemas.openxmlformats.org/officeDocument/2006/relationships/slide" Target="/ppt/slides/slide3.xml" Id="R502058b6a3b640ef" /><Relationship Type="http://schemas.openxmlformats.org/officeDocument/2006/relationships/slide" Target="/ppt/slides/slide4.xml" Id="Ref771680570b4919" /><Relationship Type="http://schemas.openxmlformats.org/officeDocument/2006/relationships/slide" Target="/ppt/slides/slide5.xml" Id="R47187ca59b3e4da7" /><Relationship Type="http://schemas.openxmlformats.org/officeDocument/2006/relationships/slide" Target="/ppt/slides/slide6.xml" Id="R8ebc4ba4cb9044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af60b4de8947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80a7161b84c95" /><Relationship Type="http://schemas.openxmlformats.org/officeDocument/2006/relationships/theme" Target="/ppt/slideMasters/theme/theme1.xml" Id="R3230dd1f3a2a4f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480a7161b84c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c39ccbf4040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0801af78742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5692286134e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9b65115d244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68415fa0741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33c9881ee43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ELITE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ELITE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ELITE RØRSERVICE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ELITE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ELITE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ELITE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3 153 366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169 726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116 101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176 167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512 487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ELITE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819 624 852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ELITE RØRSERVICE AS</a:t>
            </a:r>
          </a:p>
        </p:txBody>
      </p:sp>
    </p:spTree>
  </p:cSld>
  <p:clrMapOvr>
    <a:masterClrMapping xmlns:a="http://schemas.openxmlformats.org/drawingml/2006/main"/>
  </p:clrMapOvr>
</p:sld>
</file>