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206715ac5140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68f651666b4f18"/>
  </p:sldMasterIdLst>
  <p:sldIdLst>
    <p:sldId xmlns:r="http://schemas.openxmlformats.org/officeDocument/2006/relationships" id="256" r:id="R1708eaa7149349dd"/>
    <p:sldId xmlns:r="http://schemas.openxmlformats.org/officeDocument/2006/relationships" id="257" r:id="R215d3eb87f704cb1"/>
    <p:sldId xmlns:r="http://schemas.openxmlformats.org/officeDocument/2006/relationships" id="258" r:id="R2f94e608900f4670"/>
    <p:sldId xmlns:r="http://schemas.openxmlformats.org/officeDocument/2006/relationships" id="259" r:id="R8ffd155e45484d87"/>
    <p:sldId xmlns:r="http://schemas.openxmlformats.org/officeDocument/2006/relationships" id="260" r:id="R3a8af99280354957"/>
    <p:sldId xmlns:r="http://schemas.openxmlformats.org/officeDocument/2006/relationships" id="261" r:id="Rd7c7ecaad0e945c2"/>
    <p:sldId xmlns:r="http://schemas.openxmlformats.org/officeDocument/2006/relationships" id="262" r:id="R04a0a379fb0749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68f651666b4f18" /><Relationship Type="http://schemas.openxmlformats.org/officeDocument/2006/relationships/slide" Target="/ppt/slides/slide1.xml" Id="R1708eaa7149349dd" /><Relationship Type="http://schemas.openxmlformats.org/officeDocument/2006/relationships/slide" Target="/ppt/slides/slide2.xml" Id="R215d3eb87f704cb1" /><Relationship Type="http://schemas.openxmlformats.org/officeDocument/2006/relationships/slide" Target="/ppt/slides/slide3.xml" Id="R2f94e608900f4670" /><Relationship Type="http://schemas.openxmlformats.org/officeDocument/2006/relationships/slide" Target="/ppt/slides/slide4.xml" Id="R8ffd155e45484d87" /><Relationship Type="http://schemas.openxmlformats.org/officeDocument/2006/relationships/slide" Target="/ppt/slides/slide5.xml" Id="R3a8af99280354957" /><Relationship Type="http://schemas.openxmlformats.org/officeDocument/2006/relationships/slide" Target="/ppt/slides/slide6.xml" Id="Rd7c7ecaad0e945c2" /><Relationship Type="http://schemas.openxmlformats.org/officeDocument/2006/relationships/slide" Target="/ppt/slides/slide7.xml" Id="R04a0a379fb0749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c5133e98341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132ff719141fd" /><Relationship Type="http://schemas.openxmlformats.org/officeDocument/2006/relationships/theme" Target="/ppt/slideMasters/theme/theme1.xml" Id="R58fbd9e6217c44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6132ff719141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61ebc6c3d4d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45d86998b49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d823807b84e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35fdced6a44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34c38ee5f4d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a9e06391849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764fb72ad41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STORGATA 3 OG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3 OG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 OG 5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3 OG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3 OG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3 OG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397 743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−442 101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229 292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15 163 954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3 OG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3 OG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Setra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819 579 482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3 OG 5 AS</a:t>
            </a:r>
          </a:p>
        </p:txBody>
      </p:sp>
    </p:spTree>
  </p:cSld>
  <p:clrMapOvr>
    <a:masterClrMapping xmlns:a="http://schemas.openxmlformats.org/drawingml/2006/main"/>
  </p:clrMapOvr>
</p:sld>
</file>