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e33d56d73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9bc751e9d74edb"/>
  </p:sldMasterIdLst>
  <p:sldIdLst>
    <p:sldId xmlns:r="http://schemas.openxmlformats.org/officeDocument/2006/relationships" id="256" r:id="Re2f18bd1e22e4a40"/>
    <p:sldId xmlns:r="http://schemas.openxmlformats.org/officeDocument/2006/relationships" id="257" r:id="R15410f8f80d144c5"/>
    <p:sldId xmlns:r="http://schemas.openxmlformats.org/officeDocument/2006/relationships" id="258" r:id="R491c166b40134bce"/>
    <p:sldId xmlns:r="http://schemas.openxmlformats.org/officeDocument/2006/relationships" id="259" r:id="Ra4d94935b53d4ef4"/>
    <p:sldId xmlns:r="http://schemas.openxmlformats.org/officeDocument/2006/relationships" id="260" r:id="R80122a9dd45443b6"/>
    <p:sldId xmlns:r="http://schemas.openxmlformats.org/officeDocument/2006/relationships" id="261" r:id="R3d424730021c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bc751e9d74edb" /><Relationship Type="http://schemas.openxmlformats.org/officeDocument/2006/relationships/slide" Target="/ppt/slides/slide1.xml" Id="Re2f18bd1e22e4a40" /><Relationship Type="http://schemas.openxmlformats.org/officeDocument/2006/relationships/slide" Target="/ppt/slides/slide2.xml" Id="R15410f8f80d144c5" /><Relationship Type="http://schemas.openxmlformats.org/officeDocument/2006/relationships/slide" Target="/ppt/slides/slide3.xml" Id="R491c166b40134bce" /><Relationship Type="http://schemas.openxmlformats.org/officeDocument/2006/relationships/slide" Target="/ppt/slides/slide4.xml" Id="Ra4d94935b53d4ef4" /><Relationship Type="http://schemas.openxmlformats.org/officeDocument/2006/relationships/slide" Target="/ppt/slides/slide5.xml" Id="R80122a9dd45443b6" /><Relationship Type="http://schemas.openxmlformats.org/officeDocument/2006/relationships/slide" Target="/ppt/slides/slide6.xml" Id="R3d424730021c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af2efbc3d43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ebba8b9742d4" /><Relationship Type="http://schemas.openxmlformats.org/officeDocument/2006/relationships/theme" Target="/ppt/slideMasters/theme/theme1.xml" Id="Ra7b0c69eda6b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1ebba8b97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5ac02c3e3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fba360e8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8fdbb5a9f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c89483fee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c84a95e81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dcb57060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819 487 162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 HOLDING AS</a:t>
            </a:r>
          </a:p>
        </p:txBody>
      </p:sp>
    </p:spTree>
  </p:cSld>
  <p:clrMapOvr>
    <a:masterClrMapping xmlns:a="http://schemas.openxmlformats.org/drawingml/2006/main"/>
  </p:clrMapOvr>
</p:sld>
</file>