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945491e1a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8344fa0a347fd"/>
  </p:sldMasterIdLst>
  <p:sldIdLst>
    <p:sldId xmlns:r="http://schemas.openxmlformats.org/officeDocument/2006/relationships" id="256" r:id="R0ceb28d9e29e4144"/>
    <p:sldId xmlns:r="http://schemas.openxmlformats.org/officeDocument/2006/relationships" id="257" r:id="R29c3e49b9aae4432"/>
    <p:sldId xmlns:r="http://schemas.openxmlformats.org/officeDocument/2006/relationships" id="258" r:id="R2e2f3f75f4ea46bc"/>
    <p:sldId xmlns:r="http://schemas.openxmlformats.org/officeDocument/2006/relationships" id="259" r:id="R08353136cb104a47"/>
    <p:sldId xmlns:r="http://schemas.openxmlformats.org/officeDocument/2006/relationships" id="260" r:id="Rfe09b8659c664c7f"/>
    <p:sldId xmlns:r="http://schemas.openxmlformats.org/officeDocument/2006/relationships" id="261" r:id="R04a33f8f86c8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8344fa0a347fd" /><Relationship Type="http://schemas.openxmlformats.org/officeDocument/2006/relationships/slide" Target="/ppt/slides/slide1.xml" Id="R0ceb28d9e29e4144" /><Relationship Type="http://schemas.openxmlformats.org/officeDocument/2006/relationships/slide" Target="/ppt/slides/slide2.xml" Id="R29c3e49b9aae4432" /><Relationship Type="http://schemas.openxmlformats.org/officeDocument/2006/relationships/slide" Target="/ppt/slides/slide3.xml" Id="R2e2f3f75f4ea46bc" /><Relationship Type="http://schemas.openxmlformats.org/officeDocument/2006/relationships/slide" Target="/ppt/slides/slide4.xml" Id="R08353136cb104a47" /><Relationship Type="http://schemas.openxmlformats.org/officeDocument/2006/relationships/slide" Target="/ppt/slides/slide5.xml" Id="Rfe09b8659c664c7f" /><Relationship Type="http://schemas.openxmlformats.org/officeDocument/2006/relationships/slide" Target="/ppt/slides/slide6.xml" Id="R04a33f8f86c8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057be1c4e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cdf75d3e94570" /><Relationship Type="http://schemas.openxmlformats.org/officeDocument/2006/relationships/theme" Target="/ppt/slideMasters/theme/theme1.xml" Id="Rb9e541849ab0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cdf75d3e9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9f7791159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47017398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3a09d7f4f41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cf7ccbc6442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d34bcf27a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7efe79588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Aurikkelstien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thor.lovoll@gmail.com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819 446 512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NITTAL AS</a:t>
            </a:r>
          </a:p>
        </p:txBody>
      </p:sp>
    </p:spTree>
  </p:cSld>
  <p:clrMapOvr>
    <a:masterClrMapping xmlns:a="http://schemas.openxmlformats.org/drawingml/2006/main"/>
  </p:clrMapOvr>
</p:sld>
</file>